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7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4" r:id="rId15"/>
    <p:sldId id="276" r:id="rId16"/>
    <p:sldId id="277" r:id="rId17"/>
    <p:sldId id="279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61" r:id="rId26"/>
    <p:sldId id="263" r:id="rId27"/>
    <p:sldId id="262" r:id="rId28"/>
    <p:sldId id="287" r:id="rId29"/>
  </p:sldIdLst>
  <p:sldSz cx="12192000" cy="6858000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Imperial Sans Text" panose="020B0503020202020204" pitchFamily="34" charset="77"/>
      <p:regular r:id="rId35"/>
      <p:bold r:id="rId36"/>
    </p:embeddedFont>
    <p:embeddedFont>
      <p:font typeface="Imperial Sans Text Medium" panose="020B0503020202020204" pitchFamily="34" charset="77"/>
      <p:regular r:id="rId37"/>
    </p:embeddedFont>
    <p:embeddedFont>
      <p:font typeface="Imperial Sans Text Semibold" panose="020B0503020202020204" pitchFamily="34" charset="77"/>
      <p:regular r:id="rId38"/>
      <p:bold r:id="rId39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B00"/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6F852-7E1A-7B47-BCF0-97CB51941E3F}" v="111" dt="2025-01-03T15:55:06.809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2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le, Nicholas" userId="c52a6687-8685-4323-9ea4-6d311eb2eaf5" providerId="ADAL" clId="{A5B6F852-7E1A-7B47-BCF0-97CB51941E3F}"/>
    <pc:docChg chg="undo custSel addSld delSld modSld sldOrd">
      <pc:chgData name="Wardle, Nicholas" userId="c52a6687-8685-4323-9ea4-6d311eb2eaf5" providerId="ADAL" clId="{A5B6F852-7E1A-7B47-BCF0-97CB51941E3F}" dt="2025-01-03T15:55:49.593" v="9264" actId="2696"/>
      <pc:docMkLst>
        <pc:docMk/>
      </pc:docMkLst>
      <pc:sldChg chg="addSp modSp mod">
        <pc:chgData name="Wardle, Nicholas" userId="c52a6687-8685-4323-9ea4-6d311eb2eaf5" providerId="ADAL" clId="{A5B6F852-7E1A-7B47-BCF0-97CB51941E3F}" dt="2025-01-02T15:47:52.138" v="3055" actId="14100"/>
        <pc:sldMkLst>
          <pc:docMk/>
          <pc:sldMk cId="266826683" sldId="257"/>
        </pc:sldMkLst>
        <pc:picChg chg="add mod">
          <ac:chgData name="Wardle, Nicholas" userId="c52a6687-8685-4323-9ea4-6d311eb2eaf5" providerId="ADAL" clId="{A5B6F852-7E1A-7B47-BCF0-97CB51941E3F}" dt="2025-01-02T15:47:52.138" v="3055" actId="14100"/>
          <ac:picMkLst>
            <pc:docMk/>
            <pc:sldMk cId="266826683" sldId="257"/>
            <ac:picMk id="4" creationId="{A16B0230-2B07-4E12-196B-7CA93504DB21}"/>
          </ac:picMkLst>
        </pc:picChg>
      </pc:sldChg>
      <pc:sldChg chg="addSp modSp mod">
        <pc:chgData name="Wardle, Nicholas" userId="c52a6687-8685-4323-9ea4-6d311eb2eaf5" providerId="ADAL" clId="{A5B6F852-7E1A-7B47-BCF0-97CB51941E3F}" dt="2025-01-02T14:53:29.666" v="265" actId="20577"/>
        <pc:sldMkLst>
          <pc:docMk/>
          <pc:sldMk cId="3363375867" sldId="260"/>
        </pc:sldMkLst>
        <pc:spChg chg="add mod">
          <ac:chgData name="Wardle, Nicholas" userId="c52a6687-8685-4323-9ea4-6d311eb2eaf5" providerId="ADAL" clId="{A5B6F852-7E1A-7B47-BCF0-97CB51941E3F}" dt="2025-01-02T14:53:29.666" v="265" actId="20577"/>
          <ac:spMkLst>
            <pc:docMk/>
            <pc:sldMk cId="3363375867" sldId="260"/>
            <ac:spMk id="7" creationId="{EC58FE2A-CE3C-34B5-4D20-C6651A6253AB}"/>
          </ac:spMkLst>
        </pc:spChg>
        <pc:spChg chg="add mod">
          <ac:chgData name="Wardle, Nicholas" userId="c52a6687-8685-4323-9ea4-6d311eb2eaf5" providerId="ADAL" clId="{A5B6F852-7E1A-7B47-BCF0-97CB51941E3F}" dt="2025-01-02T14:49:22.418" v="140" actId="1076"/>
          <ac:spMkLst>
            <pc:docMk/>
            <pc:sldMk cId="3363375867" sldId="260"/>
            <ac:spMk id="11" creationId="{0A5C2607-1E6F-063B-5E0D-1EE4D164A14B}"/>
          </ac:spMkLst>
        </pc:spChg>
        <pc:spChg chg="add mod">
          <ac:chgData name="Wardle, Nicholas" userId="c52a6687-8685-4323-9ea4-6d311eb2eaf5" providerId="ADAL" clId="{A5B6F852-7E1A-7B47-BCF0-97CB51941E3F}" dt="2025-01-02T14:49:26.415" v="146" actId="20577"/>
          <ac:spMkLst>
            <pc:docMk/>
            <pc:sldMk cId="3363375867" sldId="260"/>
            <ac:spMk id="12" creationId="{361BBA87-E581-EACA-4E86-F436D7DE8AC1}"/>
          </ac:spMkLst>
        </pc:spChg>
        <pc:picChg chg="add mod">
          <ac:chgData name="Wardle, Nicholas" userId="c52a6687-8685-4323-9ea4-6d311eb2eaf5" providerId="ADAL" clId="{A5B6F852-7E1A-7B47-BCF0-97CB51941E3F}" dt="2025-01-02T14:49:14.863" v="135" actId="1076"/>
          <ac:picMkLst>
            <pc:docMk/>
            <pc:sldMk cId="3363375867" sldId="260"/>
            <ac:picMk id="8" creationId="{E75234DE-8BD6-1EA1-3A17-27A38987F09B}"/>
          </ac:picMkLst>
        </pc:picChg>
        <pc:picChg chg="add mod">
          <ac:chgData name="Wardle, Nicholas" userId="c52a6687-8685-4323-9ea4-6d311eb2eaf5" providerId="ADAL" clId="{A5B6F852-7E1A-7B47-BCF0-97CB51941E3F}" dt="2025-01-02T14:49:14.863" v="135" actId="1076"/>
          <ac:picMkLst>
            <pc:docMk/>
            <pc:sldMk cId="3363375867" sldId="260"/>
            <ac:picMk id="9" creationId="{7DD59F65-4B6F-2CC5-1838-F05FF58C84D4}"/>
          </ac:picMkLst>
        </pc:picChg>
        <pc:cxnChg chg="add mod">
          <ac:chgData name="Wardle, Nicholas" userId="c52a6687-8685-4323-9ea4-6d311eb2eaf5" providerId="ADAL" clId="{A5B6F852-7E1A-7B47-BCF0-97CB51941E3F}" dt="2025-01-02T14:49:14.863" v="135" actId="1076"/>
          <ac:cxnSpMkLst>
            <pc:docMk/>
            <pc:sldMk cId="3363375867" sldId="260"/>
            <ac:cxnSpMk id="10" creationId="{29D6E0D5-F508-211B-508E-4767A554462A}"/>
          </ac:cxnSpMkLst>
        </pc:cxnChg>
      </pc:sldChg>
      <pc:sldChg chg="addSp delSp modSp new mod">
        <pc:chgData name="Wardle, Nicholas" userId="c52a6687-8685-4323-9ea4-6d311eb2eaf5" providerId="ADAL" clId="{A5B6F852-7E1A-7B47-BCF0-97CB51941E3F}" dt="2025-01-03T15:47:44.669" v="8872"/>
        <pc:sldMkLst>
          <pc:docMk/>
          <pc:sldMk cId="1327311631" sldId="261"/>
        </pc:sldMkLst>
        <pc:spChg chg="mod">
          <ac:chgData name="Wardle, Nicholas" userId="c52a6687-8685-4323-9ea4-6d311eb2eaf5" providerId="ADAL" clId="{A5B6F852-7E1A-7B47-BCF0-97CB51941E3F}" dt="2024-12-20T11:57:12.984" v="62" actId="20577"/>
          <ac:spMkLst>
            <pc:docMk/>
            <pc:sldMk cId="1327311631" sldId="261"/>
            <ac:spMk id="2" creationId="{E9CDB258-6F18-6A11-5A34-9500EAEA2BB9}"/>
          </ac:spMkLst>
        </pc:spChg>
        <pc:spChg chg="del">
          <ac:chgData name="Wardle, Nicholas" userId="c52a6687-8685-4323-9ea4-6d311eb2eaf5" providerId="ADAL" clId="{A5B6F852-7E1A-7B47-BCF0-97CB51941E3F}" dt="2024-12-20T11:57:17.475" v="64" actId="478"/>
          <ac:spMkLst>
            <pc:docMk/>
            <pc:sldMk cId="1327311631" sldId="261"/>
            <ac:spMk id="3" creationId="{021DB781-91D9-A09B-FC7D-08DA527921A9}"/>
          </ac:spMkLst>
        </pc:spChg>
        <pc:spChg chg="del">
          <ac:chgData name="Wardle, Nicholas" userId="c52a6687-8685-4323-9ea4-6d311eb2eaf5" providerId="ADAL" clId="{A5B6F852-7E1A-7B47-BCF0-97CB51941E3F}" dt="2024-12-20T11:57:15.474" v="63" actId="478"/>
          <ac:spMkLst>
            <pc:docMk/>
            <pc:sldMk cId="1327311631" sldId="261"/>
            <ac:spMk id="7" creationId="{C2C67751-DC56-13BC-1681-00A014551879}"/>
          </ac:spMkLst>
        </pc:spChg>
        <pc:picChg chg="add mod">
          <ac:chgData name="Wardle, Nicholas" userId="c52a6687-8685-4323-9ea4-6d311eb2eaf5" providerId="ADAL" clId="{A5B6F852-7E1A-7B47-BCF0-97CB51941E3F}" dt="2024-12-20T11:58:15.378" v="90" actId="14100"/>
          <ac:picMkLst>
            <pc:docMk/>
            <pc:sldMk cId="1327311631" sldId="261"/>
            <ac:picMk id="9" creationId="{EAEC48E7-A8D8-031B-F25A-934FC71F7209}"/>
          </ac:picMkLst>
        </pc:picChg>
        <pc:picChg chg="add del mod">
          <ac:chgData name="Wardle, Nicholas" userId="c52a6687-8685-4323-9ea4-6d311eb2eaf5" providerId="ADAL" clId="{A5B6F852-7E1A-7B47-BCF0-97CB51941E3F}" dt="2024-12-20T11:57:40.076" v="77" actId="478"/>
          <ac:picMkLst>
            <pc:docMk/>
            <pc:sldMk cId="1327311631" sldId="261"/>
            <ac:picMk id="11" creationId="{C7F9D0E1-68FD-356C-15B7-CB83B8130211}"/>
          </ac:picMkLst>
        </pc:picChg>
        <pc:picChg chg="add del mod">
          <ac:chgData name="Wardle, Nicholas" userId="c52a6687-8685-4323-9ea4-6d311eb2eaf5" providerId="ADAL" clId="{A5B6F852-7E1A-7B47-BCF0-97CB51941E3F}" dt="2024-12-20T11:57:39.498" v="76" actId="478"/>
          <ac:picMkLst>
            <pc:docMk/>
            <pc:sldMk cId="1327311631" sldId="261"/>
            <ac:picMk id="13" creationId="{CE050756-427B-9ADF-58BC-4AFF47DA36C6}"/>
          </ac:picMkLst>
        </pc:picChg>
        <pc:picChg chg="add mod">
          <ac:chgData name="Wardle, Nicholas" userId="c52a6687-8685-4323-9ea4-6d311eb2eaf5" providerId="ADAL" clId="{A5B6F852-7E1A-7B47-BCF0-97CB51941E3F}" dt="2025-01-03T15:47:44.669" v="8872"/>
          <ac:picMkLst>
            <pc:docMk/>
            <pc:sldMk cId="1327311631" sldId="261"/>
            <ac:picMk id="14" creationId="{8D37E8FC-1B55-27CB-76E8-87DDC79818E6}"/>
          </ac:picMkLst>
        </pc:picChg>
        <pc:picChg chg="add mod">
          <ac:chgData name="Wardle, Nicholas" userId="c52a6687-8685-4323-9ea4-6d311eb2eaf5" providerId="ADAL" clId="{A5B6F852-7E1A-7B47-BCF0-97CB51941E3F}" dt="2025-01-03T15:47:44.669" v="8872"/>
          <ac:picMkLst>
            <pc:docMk/>
            <pc:sldMk cId="1327311631" sldId="261"/>
            <ac:picMk id="15" creationId="{D42110FA-D653-9D43-011B-E9EF38421ACA}"/>
          </ac:picMkLst>
        </pc:picChg>
      </pc:sldChg>
      <pc:sldChg chg="addSp delSp modSp add mod ord">
        <pc:chgData name="Wardle, Nicholas" userId="c52a6687-8685-4323-9ea4-6d311eb2eaf5" providerId="ADAL" clId="{A5B6F852-7E1A-7B47-BCF0-97CB51941E3F}" dt="2025-01-03T15:47:41.752" v="8870" actId="1076"/>
        <pc:sldMkLst>
          <pc:docMk/>
          <pc:sldMk cId="452328143" sldId="262"/>
        </pc:sldMkLst>
        <pc:spChg chg="add mod">
          <ac:chgData name="Wardle, Nicholas" userId="c52a6687-8685-4323-9ea4-6d311eb2eaf5" providerId="ADAL" clId="{A5B6F852-7E1A-7B47-BCF0-97CB51941E3F}" dt="2025-01-03T15:45:29.849" v="8843" actId="1076"/>
          <ac:spMkLst>
            <pc:docMk/>
            <pc:sldMk cId="452328143" sldId="262"/>
            <ac:spMk id="3" creationId="{DFD8EC5D-11FC-AFCD-338A-243429644F7B}"/>
          </ac:spMkLst>
        </pc:spChg>
        <pc:picChg chg="add del mod">
          <ac:chgData name="Wardle, Nicholas" userId="c52a6687-8685-4323-9ea4-6d311eb2eaf5" providerId="ADAL" clId="{A5B6F852-7E1A-7B47-BCF0-97CB51941E3F}" dt="2025-01-03T15:47:31.940" v="8867" actId="478"/>
          <ac:picMkLst>
            <pc:docMk/>
            <pc:sldMk cId="452328143" sldId="262"/>
            <ac:picMk id="7" creationId="{BA3D6AB0-F441-8A02-2207-9A2F404399B5}"/>
          </ac:picMkLst>
        </pc:picChg>
        <pc:picChg chg="add del mod">
          <ac:chgData name="Wardle, Nicholas" userId="c52a6687-8685-4323-9ea4-6d311eb2eaf5" providerId="ADAL" clId="{A5B6F852-7E1A-7B47-BCF0-97CB51941E3F}" dt="2025-01-03T15:46:28.129" v="8850" actId="478"/>
          <ac:picMkLst>
            <pc:docMk/>
            <pc:sldMk cId="452328143" sldId="262"/>
            <ac:picMk id="8" creationId="{6EC5D8AF-E4C8-1713-2C53-552D92CD3C91}"/>
          </ac:picMkLst>
        </pc:picChg>
        <pc:picChg chg="del">
          <ac:chgData name="Wardle, Nicholas" userId="c52a6687-8685-4323-9ea4-6d311eb2eaf5" providerId="ADAL" clId="{A5B6F852-7E1A-7B47-BCF0-97CB51941E3F}" dt="2024-12-20T11:57:49.054" v="81" actId="478"/>
          <ac:picMkLst>
            <pc:docMk/>
            <pc:sldMk cId="452328143" sldId="262"/>
            <ac:picMk id="9" creationId="{F710A4E8-2335-027B-E7C9-B045A0A874A8}"/>
          </ac:picMkLst>
        </pc:picChg>
        <pc:picChg chg="add mod">
          <ac:chgData name="Wardle, Nicholas" userId="c52a6687-8685-4323-9ea4-6d311eb2eaf5" providerId="ADAL" clId="{A5B6F852-7E1A-7B47-BCF0-97CB51941E3F}" dt="2025-01-03T15:47:32.293" v="8868"/>
          <ac:picMkLst>
            <pc:docMk/>
            <pc:sldMk cId="452328143" sldId="262"/>
            <ac:picMk id="10" creationId="{53C0AD75-5B29-B50C-C4DC-97FC70A23A10}"/>
          </ac:picMkLst>
        </pc:picChg>
        <pc:picChg chg="mod">
          <ac:chgData name="Wardle, Nicholas" userId="c52a6687-8685-4323-9ea4-6d311eb2eaf5" providerId="ADAL" clId="{A5B6F852-7E1A-7B47-BCF0-97CB51941E3F}" dt="2024-12-20T11:58:55.850" v="101" actId="1037"/>
          <ac:picMkLst>
            <pc:docMk/>
            <pc:sldMk cId="452328143" sldId="262"/>
            <ac:picMk id="11" creationId="{910A18D6-2E26-BFB1-48DD-4FFB39B9787F}"/>
          </ac:picMkLst>
        </pc:picChg>
        <pc:picChg chg="add mod">
          <ac:chgData name="Wardle, Nicholas" userId="c52a6687-8685-4323-9ea4-6d311eb2eaf5" providerId="ADAL" clId="{A5B6F852-7E1A-7B47-BCF0-97CB51941E3F}" dt="2025-01-03T15:47:41.752" v="8870" actId="1076"/>
          <ac:picMkLst>
            <pc:docMk/>
            <pc:sldMk cId="452328143" sldId="262"/>
            <ac:picMk id="12" creationId="{1C6CF5B5-3C70-333F-57B3-A0E2385D1893}"/>
          </ac:picMkLst>
        </pc:picChg>
        <pc:picChg chg="del">
          <ac:chgData name="Wardle, Nicholas" userId="c52a6687-8685-4323-9ea4-6d311eb2eaf5" providerId="ADAL" clId="{A5B6F852-7E1A-7B47-BCF0-97CB51941E3F}" dt="2024-12-20T11:57:50.127" v="82" actId="478"/>
          <ac:picMkLst>
            <pc:docMk/>
            <pc:sldMk cId="452328143" sldId="262"/>
            <ac:picMk id="13" creationId="{65B537F4-C9EF-77C8-AAE9-4BF70D2B270F}"/>
          </ac:picMkLst>
        </pc:picChg>
        <pc:picChg chg="add mod">
          <ac:chgData name="Wardle, Nicholas" userId="c52a6687-8685-4323-9ea4-6d311eb2eaf5" providerId="ADAL" clId="{A5B6F852-7E1A-7B47-BCF0-97CB51941E3F}" dt="2025-01-03T15:47:41.752" v="8870" actId="1076"/>
          <ac:picMkLst>
            <pc:docMk/>
            <pc:sldMk cId="452328143" sldId="262"/>
            <ac:picMk id="14" creationId="{C9DB94EE-0670-C272-5C0B-35C0BB2162B0}"/>
          </ac:picMkLst>
        </pc:picChg>
      </pc:sldChg>
      <pc:sldChg chg="addSp delSp modSp add mod">
        <pc:chgData name="Wardle, Nicholas" userId="c52a6687-8685-4323-9ea4-6d311eb2eaf5" providerId="ADAL" clId="{A5B6F852-7E1A-7B47-BCF0-97CB51941E3F}" dt="2025-01-03T15:47:43.454" v="8871"/>
        <pc:sldMkLst>
          <pc:docMk/>
          <pc:sldMk cId="2062857248" sldId="263"/>
        </pc:sldMkLst>
        <pc:picChg chg="add mod">
          <ac:chgData name="Wardle, Nicholas" userId="c52a6687-8685-4323-9ea4-6d311eb2eaf5" providerId="ADAL" clId="{A5B6F852-7E1A-7B47-BCF0-97CB51941E3F}" dt="2025-01-03T15:47:43.454" v="8871"/>
          <ac:picMkLst>
            <pc:docMk/>
            <pc:sldMk cId="2062857248" sldId="263"/>
            <ac:picMk id="3" creationId="{8FAB3363-E39B-449D-F4D4-C398CE13FA4D}"/>
          </ac:picMkLst>
        </pc:picChg>
        <pc:picChg chg="add mod">
          <ac:chgData name="Wardle, Nicholas" userId="c52a6687-8685-4323-9ea4-6d311eb2eaf5" providerId="ADAL" clId="{A5B6F852-7E1A-7B47-BCF0-97CB51941E3F}" dt="2025-01-03T15:47:43.454" v="8871"/>
          <ac:picMkLst>
            <pc:docMk/>
            <pc:sldMk cId="2062857248" sldId="263"/>
            <ac:picMk id="7" creationId="{E2CCA82B-373F-2A0D-A38F-4276986BF30A}"/>
          </ac:picMkLst>
        </pc:picChg>
        <pc:picChg chg="del">
          <ac:chgData name="Wardle, Nicholas" userId="c52a6687-8685-4323-9ea4-6d311eb2eaf5" providerId="ADAL" clId="{A5B6F852-7E1A-7B47-BCF0-97CB51941E3F}" dt="2024-12-20T11:58:00.402" v="86" actId="478"/>
          <ac:picMkLst>
            <pc:docMk/>
            <pc:sldMk cId="2062857248" sldId="263"/>
            <ac:picMk id="9" creationId="{D6AC1BCA-611D-CE58-EB56-1175312E78A6}"/>
          </ac:picMkLst>
        </pc:picChg>
        <pc:picChg chg="del">
          <ac:chgData name="Wardle, Nicholas" userId="c52a6687-8685-4323-9ea4-6d311eb2eaf5" providerId="ADAL" clId="{A5B6F852-7E1A-7B47-BCF0-97CB51941E3F}" dt="2024-12-20T11:57:59.120" v="85" actId="478"/>
          <ac:picMkLst>
            <pc:docMk/>
            <pc:sldMk cId="2062857248" sldId="263"/>
            <ac:picMk id="11" creationId="{2CBD3D86-D277-C9AB-8214-BDCD22F34FDA}"/>
          </ac:picMkLst>
        </pc:picChg>
        <pc:picChg chg="mod">
          <ac:chgData name="Wardle, Nicholas" userId="c52a6687-8685-4323-9ea4-6d311eb2eaf5" providerId="ADAL" clId="{A5B6F852-7E1A-7B47-BCF0-97CB51941E3F}" dt="2024-12-20T11:59:02.470" v="102" actId="14100"/>
          <ac:picMkLst>
            <pc:docMk/>
            <pc:sldMk cId="2062857248" sldId="263"/>
            <ac:picMk id="13" creationId="{67CA5F73-B6AF-BE32-5D93-8445AD384AFF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2T15:05:09.631" v="756" actId="478"/>
        <pc:sldMkLst>
          <pc:docMk/>
          <pc:sldMk cId="3868535908" sldId="264"/>
        </pc:sldMkLst>
        <pc:spChg chg="del">
          <ac:chgData name="Wardle, Nicholas" userId="c52a6687-8685-4323-9ea4-6d311eb2eaf5" providerId="ADAL" clId="{A5B6F852-7E1A-7B47-BCF0-97CB51941E3F}" dt="2025-01-02T14:52:23.728" v="149" actId="478"/>
          <ac:spMkLst>
            <pc:docMk/>
            <pc:sldMk cId="3868535908" sldId="264"/>
            <ac:spMk id="2" creationId="{F27CA825-C43B-4A38-7BEF-381B27A9142B}"/>
          </ac:spMkLst>
        </pc:spChg>
        <pc:spChg chg="del">
          <ac:chgData name="Wardle, Nicholas" userId="c52a6687-8685-4323-9ea4-6d311eb2eaf5" providerId="ADAL" clId="{A5B6F852-7E1A-7B47-BCF0-97CB51941E3F}" dt="2025-01-02T14:52:24.950" v="150" actId="478"/>
          <ac:spMkLst>
            <pc:docMk/>
            <pc:sldMk cId="3868535908" sldId="264"/>
            <ac:spMk id="3" creationId="{5118C753-3730-D426-FFCA-8BEB20B34D9A}"/>
          </ac:spMkLst>
        </pc:spChg>
        <pc:spChg chg="del">
          <ac:chgData name="Wardle, Nicholas" userId="c52a6687-8685-4323-9ea4-6d311eb2eaf5" providerId="ADAL" clId="{A5B6F852-7E1A-7B47-BCF0-97CB51941E3F}" dt="2025-01-02T14:52:22.448" v="148" actId="478"/>
          <ac:spMkLst>
            <pc:docMk/>
            <pc:sldMk cId="3868535908" sldId="264"/>
            <ac:spMk id="7" creationId="{7F65CA75-AB86-0803-E094-25535BE22853}"/>
          </ac:spMkLst>
        </pc:spChg>
        <pc:spChg chg="add mod">
          <ac:chgData name="Wardle, Nicholas" userId="c52a6687-8685-4323-9ea4-6d311eb2eaf5" providerId="ADAL" clId="{A5B6F852-7E1A-7B47-BCF0-97CB51941E3F}" dt="2025-01-02T14:52:25.295" v="151"/>
          <ac:spMkLst>
            <pc:docMk/>
            <pc:sldMk cId="3868535908" sldId="264"/>
            <ac:spMk id="8" creationId="{F5FDC646-5F53-CEC7-D82B-5F7060F0B1B6}"/>
          </ac:spMkLst>
        </pc:spChg>
        <pc:spChg chg="add mod">
          <ac:chgData name="Wardle, Nicholas" userId="c52a6687-8685-4323-9ea4-6d311eb2eaf5" providerId="ADAL" clId="{A5B6F852-7E1A-7B47-BCF0-97CB51941E3F}" dt="2025-01-02T14:58:04.901" v="723" actId="20577"/>
          <ac:spMkLst>
            <pc:docMk/>
            <pc:sldMk cId="3868535908" sldId="264"/>
            <ac:spMk id="9" creationId="{A3384EA2-FF3C-ECDC-F846-D6A354553356}"/>
          </ac:spMkLst>
        </pc:spChg>
        <pc:spChg chg="add del mod">
          <ac:chgData name="Wardle, Nicholas" userId="c52a6687-8685-4323-9ea4-6d311eb2eaf5" providerId="ADAL" clId="{A5B6F852-7E1A-7B47-BCF0-97CB51941E3F}" dt="2025-01-02T15:05:04.900" v="753" actId="478"/>
          <ac:spMkLst>
            <pc:docMk/>
            <pc:sldMk cId="3868535908" sldId="264"/>
            <ac:spMk id="11" creationId="{5F318B68-5C7F-2483-D33B-BB94EB2DCADC}"/>
          </ac:spMkLst>
        </pc:spChg>
        <pc:spChg chg="add del mod">
          <ac:chgData name="Wardle, Nicholas" userId="c52a6687-8685-4323-9ea4-6d311eb2eaf5" providerId="ADAL" clId="{A5B6F852-7E1A-7B47-BCF0-97CB51941E3F}" dt="2025-01-02T15:05:08.088" v="755" actId="478"/>
          <ac:spMkLst>
            <pc:docMk/>
            <pc:sldMk cId="3868535908" sldId="264"/>
            <ac:spMk id="13" creationId="{9D68BD3C-EAB4-3030-13BC-2D9AFB81A291}"/>
          </ac:spMkLst>
        </pc:spChg>
        <pc:spChg chg="add del mod">
          <ac:chgData name="Wardle, Nicholas" userId="c52a6687-8685-4323-9ea4-6d311eb2eaf5" providerId="ADAL" clId="{A5B6F852-7E1A-7B47-BCF0-97CB51941E3F}" dt="2025-01-02T15:05:09.631" v="756" actId="478"/>
          <ac:spMkLst>
            <pc:docMk/>
            <pc:sldMk cId="3868535908" sldId="264"/>
            <ac:spMk id="14" creationId="{32F87613-6650-0DF0-969A-2FA78262640C}"/>
          </ac:spMkLst>
        </pc:spChg>
        <pc:picChg chg="add del mod">
          <ac:chgData name="Wardle, Nicholas" userId="c52a6687-8685-4323-9ea4-6d311eb2eaf5" providerId="ADAL" clId="{A5B6F852-7E1A-7B47-BCF0-97CB51941E3F}" dt="2025-01-02T15:05:06.067" v="754" actId="478"/>
          <ac:picMkLst>
            <pc:docMk/>
            <pc:sldMk cId="3868535908" sldId="264"/>
            <ac:picMk id="12" creationId="{1057B00B-C11B-DAD7-731D-F36FEBA91BFC}"/>
          </ac:picMkLst>
        </pc:picChg>
      </pc:sldChg>
      <pc:sldChg chg="addSp modSp add mod">
        <pc:chgData name="Wardle, Nicholas" userId="c52a6687-8685-4323-9ea4-6d311eb2eaf5" providerId="ADAL" clId="{A5B6F852-7E1A-7B47-BCF0-97CB51941E3F}" dt="2025-01-02T15:05:51.261" v="780" actId="1076"/>
        <pc:sldMkLst>
          <pc:docMk/>
          <pc:sldMk cId="1349425932" sldId="265"/>
        </pc:sldMkLst>
        <pc:spChg chg="add mod">
          <ac:chgData name="Wardle, Nicholas" userId="c52a6687-8685-4323-9ea4-6d311eb2eaf5" providerId="ADAL" clId="{A5B6F852-7E1A-7B47-BCF0-97CB51941E3F}" dt="2025-01-02T15:05:51.261" v="780" actId="1076"/>
          <ac:spMkLst>
            <pc:docMk/>
            <pc:sldMk cId="1349425932" sldId="265"/>
            <ac:spMk id="7" creationId="{D2A1A883-C84F-EDEE-72BD-E2BE6200642A}"/>
          </ac:spMkLst>
        </pc:spChg>
        <pc:spChg chg="mod">
          <ac:chgData name="Wardle, Nicholas" userId="c52a6687-8685-4323-9ea4-6d311eb2eaf5" providerId="ADAL" clId="{A5B6F852-7E1A-7B47-BCF0-97CB51941E3F}" dt="2025-01-02T15:05:18.237" v="758" actId="20577"/>
          <ac:spMkLst>
            <pc:docMk/>
            <pc:sldMk cId="1349425932" sldId="265"/>
            <ac:spMk id="11" creationId="{60B053BD-4577-FD8D-0F90-1646533DCF1B}"/>
          </ac:spMkLst>
        </pc:spChg>
        <pc:picChg chg="mod">
          <ac:chgData name="Wardle, Nicholas" userId="c52a6687-8685-4323-9ea4-6d311eb2eaf5" providerId="ADAL" clId="{A5B6F852-7E1A-7B47-BCF0-97CB51941E3F}" dt="2025-01-02T15:05:48.548" v="779" actId="1076"/>
          <ac:picMkLst>
            <pc:docMk/>
            <pc:sldMk cId="1349425932" sldId="265"/>
            <ac:picMk id="12" creationId="{FD00A2A7-5B52-D28E-3E7F-688FD81D4541}"/>
          </ac:picMkLst>
        </pc:picChg>
        <pc:cxnChg chg="add mod">
          <ac:chgData name="Wardle, Nicholas" userId="c52a6687-8685-4323-9ea4-6d311eb2eaf5" providerId="ADAL" clId="{A5B6F852-7E1A-7B47-BCF0-97CB51941E3F}" dt="2025-01-02T15:05:36.230" v="773" actId="1582"/>
          <ac:cxnSpMkLst>
            <pc:docMk/>
            <pc:sldMk cId="1349425932" sldId="265"/>
            <ac:cxnSpMk id="3" creationId="{8372E803-D6CD-1346-FE83-F6819FE9B74C}"/>
          </ac:cxnSpMkLst>
        </pc:cxnChg>
      </pc:sldChg>
      <pc:sldChg chg="addSp modSp add mod">
        <pc:chgData name="Wardle, Nicholas" userId="c52a6687-8685-4323-9ea4-6d311eb2eaf5" providerId="ADAL" clId="{A5B6F852-7E1A-7B47-BCF0-97CB51941E3F}" dt="2025-01-02T15:06:12.257" v="783" actId="113"/>
        <pc:sldMkLst>
          <pc:docMk/>
          <pc:sldMk cId="1255679706" sldId="266"/>
        </pc:sldMkLst>
        <pc:spChg chg="add mod">
          <ac:chgData name="Wardle, Nicholas" userId="c52a6687-8685-4323-9ea4-6d311eb2eaf5" providerId="ADAL" clId="{A5B6F852-7E1A-7B47-BCF0-97CB51941E3F}" dt="2025-01-02T15:06:04.287" v="782" actId="1076"/>
          <ac:spMkLst>
            <pc:docMk/>
            <pc:sldMk cId="1255679706" sldId="266"/>
            <ac:spMk id="3" creationId="{1083BA98-6F86-45E1-505B-E7656F6490A5}"/>
          </ac:spMkLst>
        </pc:spChg>
        <pc:spChg chg="mod">
          <ac:chgData name="Wardle, Nicholas" userId="c52a6687-8685-4323-9ea4-6d311eb2eaf5" providerId="ADAL" clId="{A5B6F852-7E1A-7B47-BCF0-97CB51941E3F}" dt="2025-01-02T15:06:12.257" v="783" actId="113"/>
          <ac:spMkLst>
            <pc:docMk/>
            <pc:sldMk cId="1255679706" sldId="266"/>
            <ac:spMk id="11" creationId="{8264A880-E6E6-AA90-9A65-492EDD2C1546}"/>
          </ac:spMkLst>
        </pc:spChg>
        <pc:cxnChg chg="add mod">
          <ac:chgData name="Wardle, Nicholas" userId="c52a6687-8685-4323-9ea4-6d311eb2eaf5" providerId="ADAL" clId="{A5B6F852-7E1A-7B47-BCF0-97CB51941E3F}" dt="2025-01-02T15:06:04.287" v="782" actId="1076"/>
          <ac:cxnSpMkLst>
            <pc:docMk/>
            <pc:sldMk cId="1255679706" sldId="266"/>
            <ac:cxnSpMk id="2" creationId="{063B41E7-848D-8EB5-8D83-186E0821E8A2}"/>
          </ac:cxnSpMkLst>
        </pc:cxnChg>
      </pc:sldChg>
      <pc:sldChg chg="addSp delSp modSp new mod">
        <pc:chgData name="Wardle, Nicholas" userId="c52a6687-8685-4323-9ea4-6d311eb2eaf5" providerId="ADAL" clId="{A5B6F852-7E1A-7B47-BCF0-97CB51941E3F}" dt="2025-01-02T15:23:41.318" v="1538" actId="478"/>
        <pc:sldMkLst>
          <pc:docMk/>
          <pc:sldMk cId="3973091890" sldId="267"/>
        </pc:sldMkLst>
        <pc:spChg chg="mod">
          <ac:chgData name="Wardle, Nicholas" userId="c52a6687-8685-4323-9ea4-6d311eb2eaf5" providerId="ADAL" clId="{A5B6F852-7E1A-7B47-BCF0-97CB51941E3F}" dt="2025-01-02T15:06:25.782" v="797" actId="20577"/>
          <ac:spMkLst>
            <pc:docMk/>
            <pc:sldMk cId="3973091890" sldId="267"/>
            <ac:spMk id="2" creationId="{9AD3C0ED-F681-4929-D171-3DC03BE844DF}"/>
          </ac:spMkLst>
        </pc:spChg>
        <pc:spChg chg="del">
          <ac:chgData name="Wardle, Nicholas" userId="c52a6687-8685-4323-9ea4-6d311eb2eaf5" providerId="ADAL" clId="{A5B6F852-7E1A-7B47-BCF0-97CB51941E3F}" dt="2025-01-02T15:06:29.048" v="799" actId="478"/>
          <ac:spMkLst>
            <pc:docMk/>
            <pc:sldMk cId="3973091890" sldId="267"/>
            <ac:spMk id="3" creationId="{CF04E498-E8F8-8676-FEA2-42BFE84EF8FA}"/>
          </ac:spMkLst>
        </pc:spChg>
        <pc:spChg chg="del">
          <ac:chgData name="Wardle, Nicholas" userId="c52a6687-8685-4323-9ea4-6d311eb2eaf5" providerId="ADAL" clId="{A5B6F852-7E1A-7B47-BCF0-97CB51941E3F}" dt="2025-01-02T15:06:27.799" v="798" actId="478"/>
          <ac:spMkLst>
            <pc:docMk/>
            <pc:sldMk cId="3973091890" sldId="267"/>
            <ac:spMk id="7" creationId="{5945456C-163D-F080-2712-843F6D932867}"/>
          </ac:spMkLst>
        </pc:spChg>
        <pc:spChg chg="add mod">
          <ac:chgData name="Wardle, Nicholas" userId="c52a6687-8685-4323-9ea4-6d311eb2eaf5" providerId="ADAL" clId="{A5B6F852-7E1A-7B47-BCF0-97CB51941E3F}" dt="2025-01-02T15:21:03.628" v="1503" actId="58"/>
          <ac:spMkLst>
            <pc:docMk/>
            <pc:sldMk cId="3973091890" sldId="267"/>
            <ac:spMk id="8" creationId="{5E5D8B28-39BE-1A19-C3D8-F55C86DB60B2}"/>
          </ac:spMkLst>
        </pc:spChg>
        <pc:spChg chg="add del mod">
          <ac:chgData name="Wardle, Nicholas" userId="c52a6687-8685-4323-9ea4-6d311eb2eaf5" providerId="ADAL" clId="{A5B6F852-7E1A-7B47-BCF0-97CB51941E3F}" dt="2025-01-02T15:23:41.318" v="1538" actId="478"/>
          <ac:spMkLst>
            <pc:docMk/>
            <pc:sldMk cId="3973091890" sldId="267"/>
            <ac:spMk id="12" creationId="{62B3978C-C75E-2447-1F0A-9FE972B00E68}"/>
          </ac:spMkLst>
        </pc:spChg>
        <pc:picChg chg="add mod">
          <ac:chgData name="Wardle, Nicholas" userId="c52a6687-8685-4323-9ea4-6d311eb2eaf5" providerId="ADAL" clId="{A5B6F852-7E1A-7B47-BCF0-97CB51941E3F}" dt="2025-01-02T15:21:57.174" v="1507" actId="1076"/>
          <ac:picMkLst>
            <pc:docMk/>
            <pc:sldMk cId="3973091890" sldId="267"/>
            <ac:picMk id="9" creationId="{259EAFD3-1271-E75C-6F8F-998E589D68F7}"/>
          </ac:picMkLst>
        </pc:picChg>
        <pc:picChg chg="add del mod">
          <ac:chgData name="Wardle, Nicholas" userId="c52a6687-8685-4323-9ea4-6d311eb2eaf5" providerId="ADAL" clId="{A5B6F852-7E1A-7B47-BCF0-97CB51941E3F}" dt="2025-01-02T15:23:40.055" v="1537" actId="478"/>
          <ac:picMkLst>
            <pc:docMk/>
            <pc:sldMk cId="3973091890" sldId="267"/>
            <ac:picMk id="11" creationId="{FBE17A25-CE1A-314E-563C-44383140DF47}"/>
          </ac:picMkLst>
        </pc:picChg>
      </pc:sldChg>
      <pc:sldChg chg="addSp modSp add mod">
        <pc:chgData name="Wardle, Nicholas" userId="c52a6687-8685-4323-9ea4-6d311eb2eaf5" providerId="ADAL" clId="{A5B6F852-7E1A-7B47-BCF0-97CB51941E3F}" dt="2025-01-02T15:25:27.160" v="1756" actId="113"/>
        <pc:sldMkLst>
          <pc:docMk/>
          <pc:sldMk cId="2423722047" sldId="268"/>
        </pc:sldMkLst>
        <pc:spChg chg="add mod">
          <ac:chgData name="Wardle, Nicholas" userId="c52a6687-8685-4323-9ea4-6d311eb2eaf5" providerId="ADAL" clId="{A5B6F852-7E1A-7B47-BCF0-97CB51941E3F}" dt="2025-01-02T15:24:20.725" v="1599" actId="20577"/>
          <ac:spMkLst>
            <pc:docMk/>
            <pc:sldMk cId="2423722047" sldId="268"/>
            <ac:spMk id="3" creationId="{AD029B13-8AE5-6530-98C8-A9F129FF5374}"/>
          </ac:spMkLst>
        </pc:spChg>
        <pc:spChg chg="add mod">
          <ac:chgData name="Wardle, Nicholas" userId="c52a6687-8685-4323-9ea4-6d311eb2eaf5" providerId="ADAL" clId="{A5B6F852-7E1A-7B47-BCF0-97CB51941E3F}" dt="2025-01-02T15:25:27.160" v="1756" actId="113"/>
          <ac:spMkLst>
            <pc:docMk/>
            <pc:sldMk cId="2423722047" sldId="268"/>
            <ac:spMk id="7" creationId="{3F49EE81-A513-E1F8-A493-BF9AF2B3DE24}"/>
          </ac:spMkLst>
        </pc:spChg>
      </pc:sldChg>
      <pc:sldChg chg="addSp delSp modSp new mod">
        <pc:chgData name="Wardle, Nicholas" userId="c52a6687-8685-4323-9ea4-6d311eb2eaf5" providerId="ADAL" clId="{A5B6F852-7E1A-7B47-BCF0-97CB51941E3F}" dt="2025-01-02T15:48:43.508" v="3057" actId="255"/>
        <pc:sldMkLst>
          <pc:docMk/>
          <pc:sldMk cId="4070601434" sldId="269"/>
        </pc:sldMkLst>
        <pc:spChg chg="mod">
          <ac:chgData name="Wardle, Nicholas" userId="c52a6687-8685-4323-9ea4-6d311eb2eaf5" providerId="ADAL" clId="{A5B6F852-7E1A-7B47-BCF0-97CB51941E3F}" dt="2025-01-02T15:25:55.305" v="1764" actId="20577"/>
          <ac:spMkLst>
            <pc:docMk/>
            <pc:sldMk cId="4070601434" sldId="269"/>
            <ac:spMk id="2" creationId="{2B8440C1-0ECB-5E3F-04BD-DBCFEA226FA0}"/>
          </ac:spMkLst>
        </pc:spChg>
        <pc:spChg chg="del">
          <ac:chgData name="Wardle, Nicholas" userId="c52a6687-8685-4323-9ea4-6d311eb2eaf5" providerId="ADAL" clId="{A5B6F852-7E1A-7B47-BCF0-97CB51941E3F}" dt="2025-01-02T15:25:59.370" v="1766" actId="478"/>
          <ac:spMkLst>
            <pc:docMk/>
            <pc:sldMk cId="4070601434" sldId="269"/>
            <ac:spMk id="3" creationId="{047BCEE3-FB4D-CB4F-1CC2-F16E27FE8D40}"/>
          </ac:spMkLst>
        </pc:spChg>
        <pc:spChg chg="del">
          <ac:chgData name="Wardle, Nicholas" userId="c52a6687-8685-4323-9ea4-6d311eb2eaf5" providerId="ADAL" clId="{A5B6F852-7E1A-7B47-BCF0-97CB51941E3F}" dt="2025-01-02T15:25:58.217" v="1765" actId="478"/>
          <ac:spMkLst>
            <pc:docMk/>
            <pc:sldMk cId="4070601434" sldId="269"/>
            <ac:spMk id="7" creationId="{30CCCC3D-E2DA-6D98-60E8-D2EC6823C882}"/>
          </ac:spMkLst>
        </pc:spChg>
        <pc:spChg chg="add mod">
          <ac:chgData name="Wardle, Nicholas" userId="c52a6687-8685-4323-9ea4-6d311eb2eaf5" providerId="ADAL" clId="{A5B6F852-7E1A-7B47-BCF0-97CB51941E3F}" dt="2025-01-02T15:48:43.508" v="3057" actId="255"/>
          <ac:spMkLst>
            <pc:docMk/>
            <pc:sldMk cId="4070601434" sldId="269"/>
            <ac:spMk id="9" creationId="{4400CED3-0D76-0EFE-949E-46EEC7FCB8E0}"/>
          </ac:spMkLst>
        </pc:spChg>
        <pc:spChg chg="add del mod">
          <ac:chgData name="Wardle, Nicholas" userId="c52a6687-8685-4323-9ea4-6d311eb2eaf5" providerId="ADAL" clId="{A5B6F852-7E1A-7B47-BCF0-97CB51941E3F}" dt="2025-01-02T15:32:07.157" v="2127" actId="478"/>
          <ac:spMkLst>
            <pc:docMk/>
            <pc:sldMk cId="4070601434" sldId="269"/>
            <ac:spMk id="12" creationId="{7D8FF07F-9709-461F-7922-59E4318FE3DE}"/>
          </ac:spMkLst>
        </pc:spChg>
        <pc:picChg chg="add mod">
          <ac:chgData name="Wardle, Nicholas" userId="c52a6687-8685-4323-9ea4-6d311eb2eaf5" providerId="ADAL" clId="{A5B6F852-7E1A-7B47-BCF0-97CB51941E3F}" dt="2025-01-02T15:27:36.488" v="1781" actId="1076"/>
          <ac:picMkLst>
            <pc:docMk/>
            <pc:sldMk cId="4070601434" sldId="269"/>
            <ac:picMk id="10" creationId="{012AD2B4-7FAA-48A2-1A91-8015125FAF81}"/>
          </ac:picMkLst>
        </pc:picChg>
        <pc:picChg chg="add del mod">
          <ac:chgData name="Wardle, Nicholas" userId="c52a6687-8685-4323-9ea4-6d311eb2eaf5" providerId="ADAL" clId="{A5B6F852-7E1A-7B47-BCF0-97CB51941E3F}" dt="2025-01-02T15:32:08.339" v="2128" actId="478"/>
          <ac:picMkLst>
            <pc:docMk/>
            <pc:sldMk cId="4070601434" sldId="269"/>
            <ac:picMk id="14" creationId="{AE1D6491-4352-63A6-68CE-807079491D72}"/>
          </ac:picMkLst>
        </pc:picChg>
        <pc:picChg chg="add mod">
          <ac:chgData name="Wardle, Nicholas" userId="c52a6687-8685-4323-9ea4-6d311eb2eaf5" providerId="ADAL" clId="{A5B6F852-7E1A-7B47-BCF0-97CB51941E3F}" dt="2025-01-02T15:32:23.771" v="2129"/>
          <ac:picMkLst>
            <pc:docMk/>
            <pc:sldMk cId="4070601434" sldId="269"/>
            <ac:picMk id="15" creationId="{FCE39E51-EC1D-B31B-5761-4095CC62EC4B}"/>
          </ac:picMkLst>
        </pc:picChg>
        <pc:picChg chg="add del mod">
          <ac:chgData name="Wardle, Nicholas" userId="c52a6687-8685-4323-9ea4-6d311eb2eaf5" providerId="ADAL" clId="{A5B6F852-7E1A-7B47-BCF0-97CB51941E3F}" dt="2025-01-02T15:33:59.830" v="2146" actId="21"/>
          <ac:picMkLst>
            <pc:docMk/>
            <pc:sldMk cId="4070601434" sldId="269"/>
            <ac:picMk id="16" creationId="{0FC94E73-8AEE-575B-FAD4-4FD95EFA052B}"/>
          </ac:picMkLst>
        </pc:picChg>
        <pc:picChg chg="add del mod">
          <ac:chgData name="Wardle, Nicholas" userId="c52a6687-8685-4323-9ea4-6d311eb2eaf5" providerId="ADAL" clId="{A5B6F852-7E1A-7B47-BCF0-97CB51941E3F}" dt="2025-01-02T15:35:38.313" v="2373" actId="21"/>
          <ac:picMkLst>
            <pc:docMk/>
            <pc:sldMk cId="4070601434" sldId="269"/>
            <ac:picMk id="17" creationId="{EFE9169F-5719-DE46-83C0-2C5C91CD1D60}"/>
          </ac:picMkLst>
        </pc:picChg>
      </pc:sldChg>
      <pc:sldChg chg="addSp delSp modSp add mod">
        <pc:chgData name="Wardle, Nicholas" userId="c52a6687-8685-4323-9ea4-6d311eb2eaf5" providerId="ADAL" clId="{A5B6F852-7E1A-7B47-BCF0-97CB51941E3F}" dt="2025-01-02T15:48:35.332" v="3056" actId="255"/>
        <pc:sldMkLst>
          <pc:docMk/>
          <pc:sldMk cId="725249963" sldId="270"/>
        </pc:sldMkLst>
        <pc:spChg chg="mod">
          <ac:chgData name="Wardle, Nicholas" userId="c52a6687-8685-4323-9ea4-6d311eb2eaf5" providerId="ADAL" clId="{A5B6F852-7E1A-7B47-BCF0-97CB51941E3F}" dt="2025-01-02T15:48:35.332" v="3056" actId="255"/>
          <ac:spMkLst>
            <pc:docMk/>
            <pc:sldMk cId="725249963" sldId="270"/>
            <ac:spMk id="9" creationId="{29B0BB10-9908-85DB-F49A-893594A6B33E}"/>
          </ac:spMkLst>
        </pc:spChg>
        <pc:spChg chg="mod">
          <ac:chgData name="Wardle, Nicholas" userId="c52a6687-8685-4323-9ea4-6d311eb2eaf5" providerId="ADAL" clId="{A5B6F852-7E1A-7B47-BCF0-97CB51941E3F}" dt="2025-01-02T15:36:26.316" v="2459" actId="20577"/>
          <ac:spMkLst>
            <pc:docMk/>
            <pc:sldMk cId="725249963" sldId="270"/>
            <ac:spMk id="12" creationId="{42A58B61-34FE-DBA4-8CD3-6215FBCAB205}"/>
          </ac:spMkLst>
        </pc:spChg>
        <pc:picChg chg="add del mod">
          <ac:chgData name="Wardle, Nicholas" userId="c52a6687-8685-4323-9ea4-6d311eb2eaf5" providerId="ADAL" clId="{A5B6F852-7E1A-7B47-BCF0-97CB51941E3F}" dt="2025-01-02T15:33:26.742" v="2136" actId="21"/>
          <ac:picMkLst>
            <pc:docMk/>
            <pc:sldMk cId="725249963" sldId="270"/>
            <ac:picMk id="7" creationId="{8976C1EF-38DB-F6D5-2733-DB3A0320A52C}"/>
          </ac:picMkLst>
        </pc:picChg>
        <pc:picChg chg="add del mod">
          <ac:chgData name="Wardle, Nicholas" userId="c52a6687-8685-4323-9ea4-6d311eb2eaf5" providerId="ADAL" clId="{A5B6F852-7E1A-7B47-BCF0-97CB51941E3F}" dt="2025-01-02T15:34:56.186" v="2362" actId="478"/>
          <ac:picMkLst>
            <pc:docMk/>
            <pc:sldMk cId="725249963" sldId="270"/>
            <ac:picMk id="8" creationId="{13D967CD-63FD-3099-1AEB-8DE48358E53B}"/>
          </ac:picMkLst>
        </pc:picChg>
        <pc:picChg chg="add del mod">
          <ac:chgData name="Wardle, Nicholas" userId="c52a6687-8685-4323-9ea4-6d311eb2eaf5" providerId="ADAL" clId="{A5B6F852-7E1A-7B47-BCF0-97CB51941E3F}" dt="2025-01-02T15:35:14.920" v="2364" actId="21"/>
          <ac:picMkLst>
            <pc:docMk/>
            <pc:sldMk cId="725249963" sldId="270"/>
            <ac:picMk id="13" creationId="{7C019735-2EDE-34BF-C315-6559887FBB99}"/>
          </ac:picMkLst>
        </pc:picChg>
        <pc:picChg chg="del">
          <ac:chgData name="Wardle, Nicholas" userId="c52a6687-8685-4323-9ea4-6d311eb2eaf5" providerId="ADAL" clId="{A5B6F852-7E1A-7B47-BCF0-97CB51941E3F}" dt="2025-01-02T15:33:21.008" v="2130" actId="478"/>
          <ac:picMkLst>
            <pc:docMk/>
            <pc:sldMk cId="725249963" sldId="270"/>
            <ac:picMk id="14" creationId="{943B0838-58D8-2156-822C-E4D06907AEE9}"/>
          </ac:picMkLst>
        </pc:picChg>
        <pc:picChg chg="add mod">
          <ac:chgData name="Wardle, Nicholas" userId="c52a6687-8685-4323-9ea4-6d311eb2eaf5" providerId="ADAL" clId="{A5B6F852-7E1A-7B47-BCF0-97CB51941E3F}" dt="2025-01-02T15:36:37.984" v="2462" actId="167"/>
          <ac:picMkLst>
            <pc:docMk/>
            <pc:sldMk cId="725249963" sldId="270"/>
            <ac:picMk id="15" creationId="{CDFCA839-F0DA-174E-4B47-37987C555165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2T15:50:01.640" v="3069" actId="20577"/>
        <pc:sldMkLst>
          <pc:docMk/>
          <pc:sldMk cId="2590896140" sldId="271"/>
        </pc:sldMkLst>
        <pc:spChg chg="mod">
          <ac:chgData name="Wardle, Nicholas" userId="c52a6687-8685-4323-9ea4-6d311eb2eaf5" providerId="ADAL" clId="{A5B6F852-7E1A-7B47-BCF0-97CB51941E3F}" dt="2025-01-02T15:37:17.885" v="2482" actId="20577"/>
          <ac:spMkLst>
            <pc:docMk/>
            <pc:sldMk cId="2590896140" sldId="271"/>
            <ac:spMk id="2" creationId="{FDE13030-41AE-032C-F8BC-8F6077D2718C}"/>
          </ac:spMkLst>
        </pc:spChg>
        <pc:spChg chg="del">
          <ac:chgData name="Wardle, Nicholas" userId="c52a6687-8685-4323-9ea4-6d311eb2eaf5" providerId="ADAL" clId="{A5B6F852-7E1A-7B47-BCF0-97CB51941E3F}" dt="2025-01-02T15:37:20.933" v="2484" actId="478"/>
          <ac:spMkLst>
            <pc:docMk/>
            <pc:sldMk cId="2590896140" sldId="271"/>
            <ac:spMk id="3" creationId="{C4138FD0-9F21-FCF6-0FD3-381F3C379949}"/>
          </ac:spMkLst>
        </pc:spChg>
        <pc:spChg chg="del">
          <ac:chgData name="Wardle, Nicholas" userId="c52a6687-8685-4323-9ea4-6d311eb2eaf5" providerId="ADAL" clId="{A5B6F852-7E1A-7B47-BCF0-97CB51941E3F}" dt="2025-01-02T15:37:19.741" v="2483" actId="478"/>
          <ac:spMkLst>
            <pc:docMk/>
            <pc:sldMk cId="2590896140" sldId="271"/>
            <ac:spMk id="7" creationId="{8A1B1C2A-0412-2F93-567E-564B4BF54B42}"/>
          </ac:spMkLst>
        </pc:spChg>
        <pc:spChg chg="add mod">
          <ac:chgData name="Wardle, Nicholas" userId="c52a6687-8685-4323-9ea4-6d311eb2eaf5" providerId="ADAL" clId="{A5B6F852-7E1A-7B47-BCF0-97CB51941E3F}" dt="2025-01-02T15:50:01.640" v="3069" actId="20577"/>
          <ac:spMkLst>
            <pc:docMk/>
            <pc:sldMk cId="2590896140" sldId="271"/>
            <ac:spMk id="9" creationId="{060A717C-7AE3-6659-74FA-882992097A13}"/>
          </ac:spMkLst>
        </pc:spChg>
        <pc:spChg chg="add mod">
          <ac:chgData name="Wardle, Nicholas" userId="c52a6687-8685-4323-9ea4-6d311eb2eaf5" providerId="ADAL" clId="{A5B6F852-7E1A-7B47-BCF0-97CB51941E3F}" dt="2025-01-02T15:47:22" v="3052" actId="1036"/>
          <ac:spMkLst>
            <pc:docMk/>
            <pc:sldMk cId="2590896140" sldId="271"/>
            <ac:spMk id="12" creationId="{DCD337A0-711B-48C3-FD58-8C66A53F70A3}"/>
          </ac:spMkLst>
        </pc:spChg>
        <pc:picChg chg="add mod">
          <ac:chgData name="Wardle, Nicholas" userId="c52a6687-8685-4323-9ea4-6d311eb2eaf5" providerId="ADAL" clId="{A5B6F852-7E1A-7B47-BCF0-97CB51941E3F}" dt="2025-01-02T15:47:22" v="3052" actId="1036"/>
          <ac:picMkLst>
            <pc:docMk/>
            <pc:sldMk cId="2590896140" sldId="271"/>
            <ac:picMk id="11" creationId="{5F15DC15-190F-E42C-F5DE-2F2B46F1BE5D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2T15:56:00.160" v="3649"/>
        <pc:sldMkLst>
          <pc:docMk/>
          <pc:sldMk cId="1946909145" sldId="272"/>
        </pc:sldMkLst>
        <pc:spChg chg="mod">
          <ac:chgData name="Wardle, Nicholas" userId="c52a6687-8685-4323-9ea4-6d311eb2eaf5" providerId="ADAL" clId="{A5B6F852-7E1A-7B47-BCF0-97CB51941E3F}" dt="2025-01-02T15:50:06.146" v="3070"/>
          <ac:spMkLst>
            <pc:docMk/>
            <pc:sldMk cId="1946909145" sldId="272"/>
            <ac:spMk id="2" creationId="{CB5428B2-6B5C-308D-8CDE-28C4790EE711}"/>
          </ac:spMkLst>
        </pc:spChg>
        <pc:spChg chg="del">
          <ac:chgData name="Wardle, Nicholas" userId="c52a6687-8685-4323-9ea4-6d311eb2eaf5" providerId="ADAL" clId="{A5B6F852-7E1A-7B47-BCF0-97CB51941E3F}" dt="2025-01-02T15:50:09.246" v="3072" actId="478"/>
          <ac:spMkLst>
            <pc:docMk/>
            <pc:sldMk cId="1946909145" sldId="272"/>
            <ac:spMk id="3" creationId="{940EE68F-2932-9B2D-75AB-D22DF1323EF0}"/>
          </ac:spMkLst>
        </pc:spChg>
        <pc:spChg chg="del">
          <ac:chgData name="Wardle, Nicholas" userId="c52a6687-8685-4323-9ea4-6d311eb2eaf5" providerId="ADAL" clId="{A5B6F852-7E1A-7B47-BCF0-97CB51941E3F}" dt="2025-01-02T15:50:07.859" v="3071" actId="478"/>
          <ac:spMkLst>
            <pc:docMk/>
            <pc:sldMk cId="1946909145" sldId="272"/>
            <ac:spMk id="7" creationId="{C66C66E8-6A68-727F-A10C-FB6624872FFD}"/>
          </ac:spMkLst>
        </pc:spChg>
        <pc:spChg chg="add mod">
          <ac:chgData name="Wardle, Nicholas" userId="c52a6687-8685-4323-9ea4-6d311eb2eaf5" providerId="ADAL" clId="{A5B6F852-7E1A-7B47-BCF0-97CB51941E3F}" dt="2025-01-02T15:55:55.583" v="3648" actId="20577"/>
          <ac:spMkLst>
            <pc:docMk/>
            <pc:sldMk cId="1946909145" sldId="272"/>
            <ac:spMk id="9" creationId="{9616CF34-0937-B3F0-E721-A62906846B0D}"/>
          </ac:spMkLst>
        </pc:spChg>
        <pc:spChg chg="add mod">
          <ac:chgData name="Wardle, Nicholas" userId="c52a6687-8685-4323-9ea4-6d311eb2eaf5" providerId="ADAL" clId="{A5B6F852-7E1A-7B47-BCF0-97CB51941E3F}" dt="2025-01-02T15:54:53.040" v="3381"/>
          <ac:spMkLst>
            <pc:docMk/>
            <pc:sldMk cId="1946909145" sldId="272"/>
            <ac:spMk id="15" creationId="{50555CFE-C78B-43B9-9A8A-CFF5075CEAF9}"/>
          </ac:spMkLst>
        </pc:spChg>
        <pc:spChg chg="add mod">
          <ac:chgData name="Wardle, Nicholas" userId="c52a6687-8685-4323-9ea4-6d311eb2eaf5" providerId="ADAL" clId="{A5B6F852-7E1A-7B47-BCF0-97CB51941E3F}" dt="2025-01-02T15:56:00.160" v="3649"/>
          <ac:spMkLst>
            <pc:docMk/>
            <pc:sldMk cId="1946909145" sldId="272"/>
            <ac:spMk id="16" creationId="{9DEC270F-C598-2CCC-0FD6-BC85FFB69768}"/>
          </ac:spMkLst>
        </pc:spChg>
        <pc:picChg chg="add mod">
          <ac:chgData name="Wardle, Nicholas" userId="c52a6687-8685-4323-9ea4-6d311eb2eaf5" providerId="ADAL" clId="{A5B6F852-7E1A-7B47-BCF0-97CB51941E3F}" dt="2025-01-02T15:53:39.016" v="3291" actId="1076"/>
          <ac:picMkLst>
            <pc:docMk/>
            <pc:sldMk cId="1946909145" sldId="272"/>
            <ac:picMk id="11" creationId="{86F33F3F-74AF-B14B-232C-140DAFE5BDF4}"/>
          </ac:picMkLst>
        </pc:picChg>
        <pc:picChg chg="add mod">
          <ac:chgData name="Wardle, Nicholas" userId="c52a6687-8685-4323-9ea4-6d311eb2eaf5" providerId="ADAL" clId="{A5B6F852-7E1A-7B47-BCF0-97CB51941E3F}" dt="2025-01-02T15:54:31.311" v="3377" actId="1076"/>
          <ac:picMkLst>
            <pc:docMk/>
            <pc:sldMk cId="1946909145" sldId="272"/>
            <ac:picMk id="13" creationId="{AF3BFF05-E7E9-CC69-D0E4-144A89DD7FAC}"/>
          </ac:picMkLst>
        </pc:picChg>
        <pc:picChg chg="add mod">
          <ac:chgData name="Wardle, Nicholas" userId="c52a6687-8685-4323-9ea4-6d311eb2eaf5" providerId="ADAL" clId="{A5B6F852-7E1A-7B47-BCF0-97CB51941E3F}" dt="2025-01-02T15:54:41.177" v="3379" actId="167"/>
          <ac:picMkLst>
            <pc:docMk/>
            <pc:sldMk cId="1946909145" sldId="272"/>
            <ac:picMk id="14" creationId="{1B24312F-B97E-49CF-6258-04897BCCA49C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3T10:55:06.011" v="5062" actId="113"/>
        <pc:sldMkLst>
          <pc:docMk/>
          <pc:sldMk cId="1650670999" sldId="273"/>
        </pc:sldMkLst>
        <pc:spChg chg="del">
          <ac:chgData name="Wardle, Nicholas" userId="c52a6687-8685-4323-9ea4-6d311eb2eaf5" providerId="ADAL" clId="{A5B6F852-7E1A-7B47-BCF0-97CB51941E3F}" dt="2025-01-02T15:56:07.834" v="3651"/>
          <ac:spMkLst>
            <pc:docMk/>
            <pc:sldMk cId="1650670999" sldId="273"/>
            <ac:spMk id="2" creationId="{202D0F03-096C-C5D5-5F80-97710D10F143}"/>
          </ac:spMkLst>
        </pc:spChg>
        <pc:spChg chg="del">
          <ac:chgData name="Wardle, Nicholas" userId="c52a6687-8685-4323-9ea4-6d311eb2eaf5" providerId="ADAL" clId="{A5B6F852-7E1A-7B47-BCF0-97CB51941E3F}" dt="2025-01-02T15:56:11.909" v="3653" actId="478"/>
          <ac:spMkLst>
            <pc:docMk/>
            <pc:sldMk cId="1650670999" sldId="273"/>
            <ac:spMk id="3" creationId="{13DB2892-494B-20F7-5A0B-4964A423116D}"/>
          </ac:spMkLst>
        </pc:spChg>
        <pc:spChg chg="del">
          <ac:chgData name="Wardle, Nicholas" userId="c52a6687-8685-4323-9ea4-6d311eb2eaf5" providerId="ADAL" clId="{A5B6F852-7E1A-7B47-BCF0-97CB51941E3F}" dt="2025-01-02T15:56:10.288" v="3652" actId="478"/>
          <ac:spMkLst>
            <pc:docMk/>
            <pc:sldMk cId="1650670999" sldId="273"/>
            <ac:spMk id="7" creationId="{D6A166AF-B7A6-E3FB-3795-89E4148997CE}"/>
          </ac:spMkLst>
        </pc:spChg>
        <pc:spChg chg="add mod">
          <ac:chgData name="Wardle, Nicholas" userId="c52a6687-8685-4323-9ea4-6d311eb2eaf5" providerId="ADAL" clId="{A5B6F852-7E1A-7B47-BCF0-97CB51941E3F}" dt="2025-01-02T15:56:07.834" v="3651"/>
          <ac:spMkLst>
            <pc:docMk/>
            <pc:sldMk cId="1650670999" sldId="273"/>
            <ac:spMk id="8" creationId="{B55B340E-B444-2B2F-B978-186DD504D095}"/>
          </ac:spMkLst>
        </pc:spChg>
        <pc:spChg chg="add mod">
          <ac:chgData name="Wardle, Nicholas" userId="c52a6687-8685-4323-9ea4-6d311eb2eaf5" providerId="ADAL" clId="{A5B6F852-7E1A-7B47-BCF0-97CB51941E3F}" dt="2025-01-03T10:55:06.011" v="5062" actId="113"/>
          <ac:spMkLst>
            <pc:docMk/>
            <pc:sldMk cId="1650670999" sldId="273"/>
            <ac:spMk id="9" creationId="{7E43658C-8A32-0E6A-8D59-D2F7B570D3C5}"/>
          </ac:spMkLst>
        </pc:spChg>
        <pc:spChg chg="add mod">
          <ac:chgData name="Wardle, Nicholas" userId="c52a6687-8685-4323-9ea4-6d311eb2eaf5" providerId="ADAL" clId="{A5B6F852-7E1A-7B47-BCF0-97CB51941E3F}" dt="2025-01-02T16:01:16.192" v="4369" actId="1076"/>
          <ac:spMkLst>
            <pc:docMk/>
            <pc:sldMk cId="1650670999" sldId="273"/>
            <ac:spMk id="10" creationId="{0375EFFB-ECE5-6299-0ADF-2747EBB6698C}"/>
          </ac:spMkLst>
        </pc:spChg>
        <pc:spChg chg="add mod">
          <ac:chgData name="Wardle, Nicholas" userId="c52a6687-8685-4323-9ea4-6d311eb2eaf5" providerId="ADAL" clId="{A5B6F852-7E1A-7B47-BCF0-97CB51941E3F}" dt="2025-01-02T16:02:29.703" v="4469" actId="113"/>
          <ac:spMkLst>
            <pc:docMk/>
            <pc:sldMk cId="1650670999" sldId="273"/>
            <ac:spMk id="13" creationId="{59C6E181-7A44-B1E2-ED10-CF92A062F175}"/>
          </ac:spMkLst>
        </pc:spChg>
        <pc:spChg chg="add mod">
          <ac:chgData name="Wardle, Nicholas" userId="c52a6687-8685-4323-9ea4-6d311eb2eaf5" providerId="ADAL" clId="{A5B6F852-7E1A-7B47-BCF0-97CB51941E3F}" dt="2025-01-02T16:02:07.983" v="4464" actId="1076"/>
          <ac:spMkLst>
            <pc:docMk/>
            <pc:sldMk cId="1650670999" sldId="273"/>
            <ac:spMk id="14" creationId="{183FF912-2B4E-128F-09F4-049906EF5266}"/>
          </ac:spMkLst>
        </pc:spChg>
        <pc:spChg chg="add mod">
          <ac:chgData name="Wardle, Nicholas" userId="c52a6687-8685-4323-9ea4-6d311eb2eaf5" providerId="ADAL" clId="{A5B6F852-7E1A-7B47-BCF0-97CB51941E3F}" dt="2025-01-02T16:02:23.196" v="4468"/>
          <ac:spMkLst>
            <pc:docMk/>
            <pc:sldMk cId="1650670999" sldId="273"/>
            <ac:spMk id="15" creationId="{9088F1AA-D8DA-EFF5-E0DC-81D742306AD9}"/>
          </ac:spMkLst>
        </pc:spChg>
        <pc:spChg chg="add mod">
          <ac:chgData name="Wardle, Nicholas" userId="c52a6687-8685-4323-9ea4-6d311eb2eaf5" providerId="ADAL" clId="{A5B6F852-7E1A-7B47-BCF0-97CB51941E3F}" dt="2025-01-02T16:05:10.595" v="4660" actId="20577"/>
          <ac:spMkLst>
            <pc:docMk/>
            <pc:sldMk cId="1650670999" sldId="273"/>
            <ac:spMk id="16" creationId="{9B74AC21-4AC6-7EEA-D272-21B6D359C527}"/>
          </ac:spMkLst>
        </pc:spChg>
        <pc:spChg chg="add mod">
          <ac:chgData name="Wardle, Nicholas" userId="c52a6687-8685-4323-9ea4-6d311eb2eaf5" providerId="ADAL" clId="{A5B6F852-7E1A-7B47-BCF0-97CB51941E3F}" dt="2025-01-02T16:04:44.332" v="4636"/>
          <ac:spMkLst>
            <pc:docMk/>
            <pc:sldMk cId="1650670999" sldId="273"/>
            <ac:spMk id="17" creationId="{05D12272-9799-0A68-DFCC-33289424D96C}"/>
          </ac:spMkLst>
        </pc:spChg>
        <pc:picChg chg="add mod">
          <ac:chgData name="Wardle, Nicholas" userId="c52a6687-8685-4323-9ea4-6d311eb2eaf5" providerId="ADAL" clId="{A5B6F852-7E1A-7B47-BCF0-97CB51941E3F}" dt="2025-01-02T15:59:54.377" v="4085" actId="1076"/>
          <ac:picMkLst>
            <pc:docMk/>
            <pc:sldMk cId="1650670999" sldId="273"/>
            <ac:picMk id="12" creationId="{C0D82957-EA05-076E-520F-6DE1AD32A291}"/>
          </ac:picMkLst>
        </pc:picChg>
      </pc:sldChg>
      <pc:sldChg chg="addSp delSp modSp add mod">
        <pc:chgData name="Wardle, Nicholas" userId="c52a6687-8685-4323-9ea4-6d311eb2eaf5" providerId="ADAL" clId="{A5B6F852-7E1A-7B47-BCF0-97CB51941E3F}" dt="2025-01-02T16:04:08.866" v="4529" actId="1076"/>
        <pc:sldMkLst>
          <pc:docMk/>
          <pc:sldMk cId="1514935450" sldId="274"/>
        </pc:sldMkLst>
        <pc:spChg chg="add mod">
          <ac:chgData name="Wardle, Nicholas" userId="c52a6687-8685-4323-9ea4-6d311eb2eaf5" providerId="ADAL" clId="{A5B6F852-7E1A-7B47-BCF0-97CB51941E3F}" dt="2025-01-02T16:03:56.085" v="4522" actId="1076"/>
          <ac:spMkLst>
            <pc:docMk/>
            <pc:sldMk cId="1514935450" sldId="274"/>
            <ac:spMk id="2" creationId="{C688918B-E387-BE79-BD46-35140CF30F45}"/>
          </ac:spMkLst>
        </pc:spChg>
        <pc:spChg chg="add mod">
          <ac:chgData name="Wardle, Nicholas" userId="c52a6687-8685-4323-9ea4-6d311eb2eaf5" providerId="ADAL" clId="{A5B6F852-7E1A-7B47-BCF0-97CB51941E3F}" dt="2025-01-02T16:04:06.881" v="4528" actId="1076"/>
          <ac:spMkLst>
            <pc:docMk/>
            <pc:sldMk cId="1514935450" sldId="274"/>
            <ac:spMk id="3" creationId="{D29F313A-83C6-945D-BC62-BAA384CAB9F1}"/>
          </ac:spMkLst>
        </pc:spChg>
        <pc:spChg chg="add mod">
          <ac:chgData name="Wardle, Nicholas" userId="c52a6687-8685-4323-9ea4-6d311eb2eaf5" providerId="ADAL" clId="{A5B6F852-7E1A-7B47-BCF0-97CB51941E3F}" dt="2025-01-02T16:04:08.866" v="4529" actId="1076"/>
          <ac:spMkLst>
            <pc:docMk/>
            <pc:sldMk cId="1514935450" sldId="274"/>
            <ac:spMk id="7" creationId="{0C8077AF-A97A-6271-CF03-7E88DEEE265A}"/>
          </ac:spMkLst>
        </pc:spChg>
        <pc:spChg chg="del">
          <ac:chgData name="Wardle, Nicholas" userId="c52a6687-8685-4323-9ea4-6d311eb2eaf5" providerId="ADAL" clId="{A5B6F852-7E1A-7B47-BCF0-97CB51941E3F}" dt="2025-01-02T16:02:51.022" v="4471" actId="478"/>
          <ac:spMkLst>
            <pc:docMk/>
            <pc:sldMk cId="1514935450" sldId="274"/>
            <ac:spMk id="9" creationId="{579D281B-9DB7-0473-2477-798E6D4EA8D3}"/>
          </ac:spMkLst>
        </pc:spChg>
        <pc:spChg chg="del">
          <ac:chgData name="Wardle, Nicholas" userId="c52a6687-8685-4323-9ea4-6d311eb2eaf5" providerId="ADAL" clId="{A5B6F852-7E1A-7B47-BCF0-97CB51941E3F}" dt="2025-01-02T16:02:57.877" v="4475" actId="478"/>
          <ac:spMkLst>
            <pc:docMk/>
            <pc:sldMk cId="1514935450" sldId="274"/>
            <ac:spMk id="10" creationId="{8F9DA124-2F66-404D-5F7B-42390DE821BC}"/>
          </ac:spMkLst>
        </pc:spChg>
        <pc:spChg chg="del mod">
          <ac:chgData name="Wardle, Nicholas" userId="c52a6687-8685-4323-9ea4-6d311eb2eaf5" providerId="ADAL" clId="{A5B6F852-7E1A-7B47-BCF0-97CB51941E3F}" dt="2025-01-02T16:02:55.808" v="4474" actId="478"/>
          <ac:spMkLst>
            <pc:docMk/>
            <pc:sldMk cId="1514935450" sldId="274"/>
            <ac:spMk id="13" creationId="{FD122668-7D86-7D41-5E82-E58723151BA3}"/>
          </ac:spMkLst>
        </pc:spChg>
        <pc:spChg chg="mod">
          <ac:chgData name="Wardle, Nicholas" userId="c52a6687-8685-4323-9ea4-6d311eb2eaf5" providerId="ADAL" clId="{A5B6F852-7E1A-7B47-BCF0-97CB51941E3F}" dt="2025-01-02T16:03:51.903" v="4520" actId="1076"/>
          <ac:spMkLst>
            <pc:docMk/>
            <pc:sldMk cId="1514935450" sldId="274"/>
            <ac:spMk id="14" creationId="{01BBA126-BF90-12A8-5815-E3BF13B92216}"/>
          </ac:spMkLst>
        </pc:spChg>
        <pc:spChg chg="del mod">
          <ac:chgData name="Wardle, Nicholas" userId="c52a6687-8685-4323-9ea4-6d311eb2eaf5" providerId="ADAL" clId="{A5B6F852-7E1A-7B47-BCF0-97CB51941E3F}" dt="2025-01-02T16:03:25.229" v="4509" actId="21"/>
          <ac:spMkLst>
            <pc:docMk/>
            <pc:sldMk cId="1514935450" sldId="274"/>
            <ac:spMk id="15" creationId="{20D05EA8-2ABC-6AB5-15D8-5BB9EA415F5D}"/>
          </ac:spMkLst>
        </pc:spChg>
        <pc:picChg chg="del">
          <ac:chgData name="Wardle, Nicholas" userId="c52a6687-8685-4323-9ea4-6d311eb2eaf5" providerId="ADAL" clId="{A5B6F852-7E1A-7B47-BCF0-97CB51941E3F}" dt="2025-01-02T16:02:52.275" v="4472" actId="478"/>
          <ac:picMkLst>
            <pc:docMk/>
            <pc:sldMk cId="1514935450" sldId="274"/>
            <ac:picMk id="12" creationId="{A8BE1468-B06E-268B-49FB-8F6BB8E717AA}"/>
          </ac:picMkLst>
        </pc:picChg>
        <pc:picChg chg="add mod">
          <ac:chgData name="Wardle, Nicholas" userId="c52a6687-8685-4323-9ea4-6d311eb2eaf5" providerId="ADAL" clId="{A5B6F852-7E1A-7B47-BCF0-97CB51941E3F}" dt="2025-01-02T16:04:04.438" v="4527" actId="167"/>
          <ac:picMkLst>
            <pc:docMk/>
            <pc:sldMk cId="1514935450" sldId="274"/>
            <ac:picMk id="16" creationId="{5E6C971D-F836-1065-DB76-8F6B3748437D}"/>
          </ac:picMkLst>
        </pc:picChg>
      </pc:sldChg>
      <pc:sldChg chg="modSp add mod">
        <pc:chgData name="Wardle, Nicholas" userId="c52a6687-8685-4323-9ea4-6d311eb2eaf5" providerId="ADAL" clId="{A5B6F852-7E1A-7B47-BCF0-97CB51941E3F}" dt="2025-01-03T10:54:53.826" v="5045" actId="113"/>
        <pc:sldMkLst>
          <pc:docMk/>
          <pc:sldMk cId="776540" sldId="275"/>
        </pc:sldMkLst>
        <pc:spChg chg="mod">
          <ac:chgData name="Wardle, Nicholas" userId="c52a6687-8685-4323-9ea4-6d311eb2eaf5" providerId="ADAL" clId="{A5B6F852-7E1A-7B47-BCF0-97CB51941E3F}" dt="2025-01-03T10:54:53.826" v="5045" actId="113"/>
          <ac:spMkLst>
            <pc:docMk/>
            <pc:sldMk cId="776540" sldId="275"/>
            <ac:spMk id="9" creationId="{76E99038-8AED-74DC-4A9E-83554222CECA}"/>
          </ac:spMkLst>
        </pc:spChg>
      </pc:sldChg>
      <pc:sldChg chg="addSp delSp modSp new mod">
        <pc:chgData name="Wardle, Nicholas" userId="c52a6687-8685-4323-9ea4-6d311eb2eaf5" providerId="ADAL" clId="{A5B6F852-7E1A-7B47-BCF0-97CB51941E3F}" dt="2025-01-03T11:01:18.964" v="5396" actId="478"/>
        <pc:sldMkLst>
          <pc:docMk/>
          <pc:sldMk cId="2837903001" sldId="276"/>
        </pc:sldMkLst>
        <pc:spChg chg="mod">
          <ac:chgData name="Wardle, Nicholas" userId="c52a6687-8685-4323-9ea4-6d311eb2eaf5" providerId="ADAL" clId="{A5B6F852-7E1A-7B47-BCF0-97CB51941E3F}" dt="2025-01-03T10:52:19.316" v="4699" actId="20577"/>
          <ac:spMkLst>
            <pc:docMk/>
            <pc:sldMk cId="2837903001" sldId="276"/>
            <ac:spMk id="2" creationId="{68266696-345E-831A-C206-A9C3154EA193}"/>
          </ac:spMkLst>
        </pc:spChg>
        <pc:spChg chg="del">
          <ac:chgData name="Wardle, Nicholas" userId="c52a6687-8685-4323-9ea4-6d311eb2eaf5" providerId="ADAL" clId="{A5B6F852-7E1A-7B47-BCF0-97CB51941E3F}" dt="2025-01-03T10:52:24.395" v="4701" actId="478"/>
          <ac:spMkLst>
            <pc:docMk/>
            <pc:sldMk cId="2837903001" sldId="276"/>
            <ac:spMk id="3" creationId="{50BAD1CC-FA5E-D0A8-740A-56D7D9BA028E}"/>
          </ac:spMkLst>
        </pc:spChg>
        <pc:spChg chg="del">
          <ac:chgData name="Wardle, Nicholas" userId="c52a6687-8685-4323-9ea4-6d311eb2eaf5" providerId="ADAL" clId="{A5B6F852-7E1A-7B47-BCF0-97CB51941E3F}" dt="2025-01-03T10:52:22.692" v="4700" actId="478"/>
          <ac:spMkLst>
            <pc:docMk/>
            <pc:sldMk cId="2837903001" sldId="276"/>
            <ac:spMk id="7" creationId="{B89BE10D-050C-929C-2F6D-E57623147A2A}"/>
          </ac:spMkLst>
        </pc:spChg>
        <pc:spChg chg="add mod">
          <ac:chgData name="Wardle, Nicholas" userId="c52a6687-8685-4323-9ea4-6d311eb2eaf5" providerId="ADAL" clId="{A5B6F852-7E1A-7B47-BCF0-97CB51941E3F}" dt="2025-01-03T11:01:17.379" v="5395" actId="20577"/>
          <ac:spMkLst>
            <pc:docMk/>
            <pc:sldMk cId="2837903001" sldId="276"/>
            <ac:spMk id="8" creationId="{49A14142-F311-175C-6F8B-4CEA0FD6BB92}"/>
          </ac:spMkLst>
        </pc:spChg>
        <pc:picChg chg="add del mod">
          <ac:chgData name="Wardle, Nicholas" userId="c52a6687-8685-4323-9ea4-6d311eb2eaf5" providerId="ADAL" clId="{A5B6F852-7E1A-7B47-BCF0-97CB51941E3F}" dt="2025-01-03T11:00:40.795" v="5392" actId="478"/>
          <ac:picMkLst>
            <pc:docMk/>
            <pc:sldMk cId="2837903001" sldId="276"/>
            <ac:picMk id="10" creationId="{A2ED0812-555A-3275-AA19-4177FB962CA5}"/>
          </ac:picMkLst>
        </pc:picChg>
        <pc:picChg chg="add del mod">
          <ac:chgData name="Wardle, Nicholas" userId="c52a6687-8685-4323-9ea4-6d311eb2eaf5" providerId="ADAL" clId="{A5B6F852-7E1A-7B47-BCF0-97CB51941E3F}" dt="2025-01-03T11:01:18.964" v="5396" actId="478"/>
          <ac:picMkLst>
            <pc:docMk/>
            <pc:sldMk cId="2837903001" sldId="276"/>
            <ac:picMk id="12" creationId="{22FC8B23-0BC4-9C82-5510-509CDF8366F1}"/>
          </ac:picMkLst>
        </pc:picChg>
        <pc:picChg chg="add mod">
          <ac:chgData name="Wardle, Nicholas" userId="c52a6687-8685-4323-9ea4-6d311eb2eaf5" providerId="ADAL" clId="{A5B6F852-7E1A-7B47-BCF0-97CB51941E3F}" dt="2025-01-03T10:59:53.747" v="5368" actId="1076"/>
          <ac:picMkLst>
            <pc:docMk/>
            <pc:sldMk cId="2837903001" sldId="276"/>
            <ac:picMk id="14" creationId="{FA0944F2-94A5-6D6B-1616-FE165634114C}"/>
          </ac:picMkLst>
        </pc:picChg>
        <pc:picChg chg="add del mod">
          <ac:chgData name="Wardle, Nicholas" userId="c52a6687-8685-4323-9ea4-6d311eb2eaf5" providerId="ADAL" clId="{A5B6F852-7E1A-7B47-BCF0-97CB51941E3F}" dt="2025-01-03T11:00:39.608" v="5391" actId="478"/>
          <ac:picMkLst>
            <pc:docMk/>
            <pc:sldMk cId="2837903001" sldId="276"/>
            <ac:picMk id="16" creationId="{C7B12F75-155D-2670-BD26-09B02467E86A}"/>
          </ac:picMkLst>
        </pc:picChg>
      </pc:sldChg>
      <pc:sldChg chg="addSp delSp modSp add mod">
        <pc:chgData name="Wardle, Nicholas" userId="c52a6687-8685-4323-9ea4-6d311eb2eaf5" providerId="ADAL" clId="{A5B6F852-7E1A-7B47-BCF0-97CB51941E3F}" dt="2025-01-03T14:27:29.013" v="5449" actId="478"/>
        <pc:sldMkLst>
          <pc:docMk/>
          <pc:sldMk cId="508736838" sldId="277"/>
        </pc:sldMkLst>
        <pc:spChg chg="add del mod">
          <ac:chgData name="Wardle, Nicholas" userId="c52a6687-8685-4323-9ea4-6d311eb2eaf5" providerId="ADAL" clId="{A5B6F852-7E1A-7B47-BCF0-97CB51941E3F}" dt="2025-01-03T14:27:29.013" v="5449" actId="478"/>
          <ac:spMkLst>
            <pc:docMk/>
            <pc:sldMk cId="508736838" sldId="277"/>
            <ac:spMk id="7" creationId="{8BBDE3DA-2772-C8AF-A59B-ABECB0D6393D}"/>
          </ac:spMkLst>
        </pc:spChg>
      </pc:sldChg>
      <pc:sldChg chg="addSp delSp modSp new mod">
        <pc:chgData name="Wardle, Nicholas" userId="c52a6687-8685-4323-9ea4-6d311eb2eaf5" providerId="ADAL" clId="{A5B6F852-7E1A-7B47-BCF0-97CB51941E3F}" dt="2025-01-03T14:47:21.500" v="6475" actId="478"/>
        <pc:sldMkLst>
          <pc:docMk/>
          <pc:sldMk cId="1070655016" sldId="278"/>
        </pc:sldMkLst>
        <pc:spChg chg="mod">
          <ac:chgData name="Wardle, Nicholas" userId="c52a6687-8685-4323-9ea4-6d311eb2eaf5" providerId="ADAL" clId="{A5B6F852-7E1A-7B47-BCF0-97CB51941E3F}" dt="2025-01-03T14:39:43.889" v="5728" actId="20577"/>
          <ac:spMkLst>
            <pc:docMk/>
            <pc:sldMk cId="1070655016" sldId="278"/>
            <ac:spMk id="2" creationId="{ADA600F0-CF4C-F910-8063-FD79379D0D13}"/>
          </ac:spMkLst>
        </pc:spChg>
        <pc:spChg chg="mod">
          <ac:chgData name="Wardle, Nicholas" userId="c52a6687-8685-4323-9ea4-6d311eb2eaf5" providerId="ADAL" clId="{A5B6F852-7E1A-7B47-BCF0-97CB51941E3F}" dt="2025-01-03T14:45:45.969" v="6395" actId="21"/>
          <ac:spMkLst>
            <pc:docMk/>
            <pc:sldMk cId="1070655016" sldId="278"/>
            <ac:spMk id="3" creationId="{E61D4C69-991E-D44D-1BFA-71497F106F9E}"/>
          </ac:spMkLst>
        </pc:spChg>
        <pc:spChg chg="del">
          <ac:chgData name="Wardle, Nicholas" userId="c52a6687-8685-4323-9ea4-6d311eb2eaf5" providerId="ADAL" clId="{A5B6F852-7E1A-7B47-BCF0-97CB51941E3F}" dt="2025-01-03T14:39:46.100" v="5729" actId="478"/>
          <ac:spMkLst>
            <pc:docMk/>
            <pc:sldMk cId="1070655016" sldId="278"/>
            <ac:spMk id="7" creationId="{BEF8E73A-B4EC-8D98-B8E6-5A00D49957BD}"/>
          </ac:spMkLst>
        </pc:spChg>
        <pc:spChg chg="add del mod">
          <ac:chgData name="Wardle, Nicholas" userId="c52a6687-8685-4323-9ea4-6d311eb2eaf5" providerId="ADAL" clId="{A5B6F852-7E1A-7B47-BCF0-97CB51941E3F}" dt="2025-01-03T14:47:19.822" v="6472" actId="478"/>
          <ac:spMkLst>
            <pc:docMk/>
            <pc:sldMk cId="1070655016" sldId="278"/>
            <ac:spMk id="10" creationId="{2BC355E9-C710-60A3-1E9D-4C798F43391B}"/>
          </ac:spMkLst>
        </pc:spChg>
        <pc:spChg chg="add del mod">
          <ac:chgData name="Wardle, Nicholas" userId="c52a6687-8685-4323-9ea4-6d311eb2eaf5" providerId="ADAL" clId="{A5B6F852-7E1A-7B47-BCF0-97CB51941E3F}" dt="2025-01-03T14:47:20.454" v="6473" actId="478"/>
          <ac:spMkLst>
            <pc:docMk/>
            <pc:sldMk cId="1070655016" sldId="278"/>
            <ac:spMk id="12" creationId="{F195E2E4-3672-8B0C-D816-6E4060CB80A4}"/>
          </ac:spMkLst>
        </pc:spChg>
        <pc:spChg chg="add del mod">
          <ac:chgData name="Wardle, Nicholas" userId="c52a6687-8685-4323-9ea4-6d311eb2eaf5" providerId="ADAL" clId="{A5B6F852-7E1A-7B47-BCF0-97CB51941E3F}" dt="2025-01-03T14:47:21.053" v="6474" actId="478"/>
          <ac:spMkLst>
            <pc:docMk/>
            <pc:sldMk cId="1070655016" sldId="278"/>
            <ac:spMk id="13" creationId="{AE49D616-0270-05F1-2ABF-BFE4DE5AD7D2}"/>
          </ac:spMkLst>
        </pc:spChg>
        <pc:spChg chg="add del mod">
          <ac:chgData name="Wardle, Nicholas" userId="c52a6687-8685-4323-9ea4-6d311eb2eaf5" providerId="ADAL" clId="{A5B6F852-7E1A-7B47-BCF0-97CB51941E3F}" dt="2025-01-03T14:47:16.929" v="6469" actId="478"/>
          <ac:spMkLst>
            <pc:docMk/>
            <pc:sldMk cId="1070655016" sldId="278"/>
            <ac:spMk id="15" creationId="{3B97F925-4111-FAC0-6148-9B9D68AFF494}"/>
          </ac:spMkLst>
        </pc:spChg>
        <pc:picChg chg="add del mod">
          <ac:chgData name="Wardle, Nicholas" userId="c52a6687-8685-4323-9ea4-6d311eb2eaf5" providerId="ADAL" clId="{A5B6F852-7E1A-7B47-BCF0-97CB51941E3F}" dt="2025-01-03T14:47:17.917" v="6470" actId="478"/>
          <ac:picMkLst>
            <pc:docMk/>
            <pc:sldMk cId="1070655016" sldId="278"/>
            <ac:picMk id="8" creationId="{FF4955FF-CC3F-2D03-AE5B-4BDD3FCD06FA}"/>
          </ac:picMkLst>
        </pc:picChg>
        <pc:picChg chg="add del mod">
          <ac:chgData name="Wardle, Nicholas" userId="c52a6687-8685-4323-9ea4-6d311eb2eaf5" providerId="ADAL" clId="{A5B6F852-7E1A-7B47-BCF0-97CB51941E3F}" dt="2025-01-03T14:47:18.945" v="6471" actId="478"/>
          <ac:picMkLst>
            <pc:docMk/>
            <pc:sldMk cId="1070655016" sldId="278"/>
            <ac:picMk id="9" creationId="{A6FF7D10-C520-D0B4-630E-8D012A95327D}"/>
          </ac:picMkLst>
        </pc:picChg>
        <pc:cxnChg chg="add del mod">
          <ac:chgData name="Wardle, Nicholas" userId="c52a6687-8685-4323-9ea4-6d311eb2eaf5" providerId="ADAL" clId="{A5B6F852-7E1A-7B47-BCF0-97CB51941E3F}" dt="2025-01-03T14:47:21.500" v="6475" actId="478"/>
          <ac:cxnSpMkLst>
            <pc:docMk/>
            <pc:sldMk cId="1070655016" sldId="278"/>
            <ac:cxnSpMk id="11" creationId="{91479F93-FF74-819B-28D2-C8D35F3F7A79}"/>
          </ac:cxnSpMkLst>
        </pc:cxnChg>
      </pc:sldChg>
      <pc:sldChg chg="addSp delSp modSp add mod">
        <pc:chgData name="Wardle, Nicholas" userId="c52a6687-8685-4323-9ea4-6d311eb2eaf5" providerId="ADAL" clId="{A5B6F852-7E1A-7B47-BCF0-97CB51941E3F}" dt="2025-01-03T14:54:45.661" v="7123" actId="2711"/>
        <pc:sldMkLst>
          <pc:docMk/>
          <pc:sldMk cId="1266543185" sldId="279"/>
        </pc:sldMkLst>
        <pc:spChg chg="mod">
          <ac:chgData name="Wardle, Nicholas" userId="c52a6687-8685-4323-9ea4-6d311eb2eaf5" providerId="ADAL" clId="{A5B6F852-7E1A-7B47-BCF0-97CB51941E3F}" dt="2025-01-03T14:26:45.620" v="5434" actId="20577"/>
          <ac:spMkLst>
            <pc:docMk/>
            <pc:sldMk cId="1266543185" sldId="279"/>
            <ac:spMk id="2" creationId="{39F8E642-5F80-25EA-FDE2-E1459FE5233B}"/>
          </ac:spMkLst>
        </pc:spChg>
        <pc:spChg chg="mod">
          <ac:chgData name="Wardle, Nicholas" userId="c52a6687-8685-4323-9ea4-6d311eb2eaf5" providerId="ADAL" clId="{A5B6F852-7E1A-7B47-BCF0-97CB51941E3F}" dt="2025-01-03T14:54:45.661" v="7123" actId="2711"/>
          <ac:spMkLst>
            <pc:docMk/>
            <pc:sldMk cId="1266543185" sldId="279"/>
            <ac:spMk id="7" creationId="{83DE8CC0-D7E3-0AC8-2C59-594FACEAAA4C}"/>
          </ac:spMkLst>
        </pc:spChg>
        <pc:spChg chg="del">
          <ac:chgData name="Wardle, Nicholas" userId="c52a6687-8685-4323-9ea4-6d311eb2eaf5" providerId="ADAL" clId="{A5B6F852-7E1A-7B47-BCF0-97CB51941E3F}" dt="2025-01-03T14:25:08.965" v="5407" actId="478"/>
          <ac:spMkLst>
            <pc:docMk/>
            <pc:sldMk cId="1266543185" sldId="279"/>
            <ac:spMk id="8" creationId="{AE5421B9-96A0-E9F8-F9D3-7F833F3C4427}"/>
          </ac:spMkLst>
        </pc:spChg>
        <pc:spChg chg="add mod">
          <ac:chgData name="Wardle, Nicholas" userId="c52a6687-8685-4323-9ea4-6d311eb2eaf5" providerId="ADAL" clId="{A5B6F852-7E1A-7B47-BCF0-97CB51941E3F}" dt="2025-01-03T14:54:38.964" v="7122" actId="2711"/>
          <ac:spMkLst>
            <pc:docMk/>
            <pc:sldMk cId="1266543185" sldId="279"/>
            <ac:spMk id="15" creationId="{9FE3865C-2799-7A18-4A1A-6E3385E40791}"/>
          </ac:spMkLst>
        </pc:spChg>
        <pc:spChg chg="add mod">
          <ac:chgData name="Wardle, Nicholas" userId="c52a6687-8685-4323-9ea4-6d311eb2eaf5" providerId="ADAL" clId="{A5B6F852-7E1A-7B47-BCF0-97CB51941E3F}" dt="2025-01-03T14:28:27.558" v="5589" actId="1076"/>
          <ac:spMkLst>
            <pc:docMk/>
            <pc:sldMk cId="1266543185" sldId="279"/>
            <ac:spMk id="17" creationId="{16747D77-BCF1-94A4-59CF-0C8981F50640}"/>
          </ac:spMkLst>
        </pc:spChg>
        <pc:spChg chg="add mod">
          <ac:chgData name="Wardle, Nicholas" userId="c52a6687-8685-4323-9ea4-6d311eb2eaf5" providerId="ADAL" clId="{A5B6F852-7E1A-7B47-BCF0-97CB51941E3F}" dt="2025-01-03T14:39:14.025" v="5700" actId="255"/>
          <ac:spMkLst>
            <pc:docMk/>
            <pc:sldMk cId="1266543185" sldId="279"/>
            <ac:spMk id="18" creationId="{05C04BB0-6F09-A692-282F-27EADBF4B213}"/>
          </ac:spMkLst>
        </pc:spChg>
        <pc:spChg chg="add mod">
          <ac:chgData name="Wardle, Nicholas" userId="c52a6687-8685-4323-9ea4-6d311eb2eaf5" providerId="ADAL" clId="{A5B6F852-7E1A-7B47-BCF0-97CB51941E3F}" dt="2025-01-03T14:39:35.456" v="5709"/>
          <ac:spMkLst>
            <pc:docMk/>
            <pc:sldMk cId="1266543185" sldId="279"/>
            <ac:spMk id="21" creationId="{D3CCE53B-1D49-2A9B-2A23-0D69AEAEB961}"/>
          </ac:spMkLst>
        </pc:spChg>
        <pc:picChg chg="add mod">
          <ac:chgData name="Wardle, Nicholas" userId="c52a6687-8685-4323-9ea4-6d311eb2eaf5" providerId="ADAL" clId="{A5B6F852-7E1A-7B47-BCF0-97CB51941E3F}" dt="2025-01-03T14:27:00.804" v="5439" actId="1076"/>
          <ac:picMkLst>
            <pc:docMk/>
            <pc:sldMk cId="1266543185" sldId="279"/>
            <ac:picMk id="9" creationId="{EE8B1C47-40EF-0325-2DB9-8ED0D7658CD7}"/>
          </ac:picMkLst>
        </pc:picChg>
        <pc:picChg chg="del">
          <ac:chgData name="Wardle, Nicholas" userId="c52a6687-8685-4323-9ea4-6d311eb2eaf5" providerId="ADAL" clId="{A5B6F852-7E1A-7B47-BCF0-97CB51941E3F}" dt="2025-01-03T14:25:10.389" v="5408" actId="478"/>
          <ac:picMkLst>
            <pc:docMk/>
            <pc:sldMk cId="1266543185" sldId="279"/>
            <ac:picMk id="10" creationId="{6D725AA7-511A-654B-3334-28093C94C412}"/>
          </ac:picMkLst>
        </pc:picChg>
        <pc:picChg chg="mod">
          <ac:chgData name="Wardle, Nicholas" userId="c52a6687-8685-4323-9ea4-6d311eb2eaf5" providerId="ADAL" clId="{A5B6F852-7E1A-7B47-BCF0-97CB51941E3F}" dt="2025-01-03T14:39:19.866" v="5704" actId="1076"/>
          <ac:picMkLst>
            <pc:docMk/>
            <pc:sldMk cId="1266543185" sldId="279"/>
            <ac:picMk id="12" creationId="{2EFCC6C0-EB5D-C80F-C319-BCDBF08894A8}"/>
          </ac:picMkLst>
        </pc:picChg>
        <pc:picChg chg="add mod">
          <ac:chgData name="Wardle, Nicholas" userId="c52a6687-8685-4323-9ea4-6d311eb2eaf5" providerId="ADAL" clId="{A5B6F852-7E1A-7B47-BCF0-97CB51941E3F}" dt="2025-01-03T14:26:52.068" v="5436" actId="14100"/>
          <ac:picMkLst>
            <pc:docMk/>
            <pc:sldMk cId="1266543185" sldId="279"/>
            <ac:picMk id="13" creationId="{A7A03987-130D-C05E-1436-440FDDE6F544}"/>
          </ac:picMkLst>
        </pc:picChg>
        <pc:picChg chg="mod">
          <ac:chgData name="Wardle, Nicholas" userId="c52a6687-8685-4323-9ea4-6d311eb2eaf5" providerId="ADAL" clId="{A5B6F852-7E1A-7B47-BCF0-97CB51941E3F}" dt="2025-01-03T14:26:38.282" v="5431" actId="1076"/>
          <ac:picMkLst>
            <pc:docMk/>
            <pc:sldMk cId="1266543185" sldId="279"/>
            <ac:picMk id="14" creationId="{81CB06C6-A4E1-2235-7C4D-EF0F03EE438F}"/>
          </ac:picMkLst>
        </pc:picChg>
        <pc:picChg chg="mod">
          <ac:chgData name="Wardle, Nicholas" userId="c52a6687-8685-4323-9ea4-6d311eb2eaf5" providerId="ADAL" clId="{A5B6F852-7E1A-7B47-BCF0-97CB51941E3F}" dt="2025-01-03T14:26:39.741" v="5432" actId="1076"/>
          <ac:picMkLst>
            <pc:docMk/>
            <pc:sldMk cId="1266543185" sldId="279"/>
            <ac:picMk id="16" creationId="{341CF453-3490-F13F-AE87-41C857A3918F}"/>
          </ac:picMkLst>
        </pc:picChg>
        <pc:picChg chg="add mod">
          <ac:chgData name="Wardle, Nicholas" userId="c52a6687-8685-4323-9ea4-6d311eb2eaf5" providerId="ADAL" clId="{A5B6F852-7E1A-7B47-BCF0-97CB51941E3F}" dt="2025-01-03T14:39:18.655" v="5703" actId="1076"/>
          <ac:picMkLst>
            <pc:docMk/>
            <pc:sldMk cId="1266543185" sldId="279"/>
            <ac:picMk id="20" creationId="{3A98C303-9B46-753D-FDC2-D0B82DEA24BD}"/>
          </ac:picMkLst>
        </pc:picChg>
      </pc:sldChg>
      <pc:sldChg chg="add">
        <pc:chgData name="Wardle, Nicholas" userId="c52a6687-8685-4323-9ea4-6d311eb2eaf5" providerId="ADAL" clId="{A5B6F852-7E1A-7B47-BCF0-97CB51941E3F}" dt="2025-01-03T14:47:13.597" v="6468"/>
        <pc:sldMkLst>
          <pc:docMk/>
          <pc:sldMk cId="4213531626" sldId="280"/>
        </pc:sldMkLst>
      </pc:sldChg>
      <pc:sldChg chg="addSp delSp modSp new mod">
        <pc:chgData name="Wardle, Nicholas" userId="c52a6687-8685-4323-9ea4-6d311eb2eaf5" providerId="ADAL" clId="{A5B6F852-7E1A-7B47-BCF0-97CB51941E3F}" dt="2025-01-03T14:54:30.651" v="7121" actId="1036"/>
        <pc:sldMkLst>
          <pc:docMk/>
          <pc:sldMk cId="1859147156" sldId="281"/>
        </pc:sldMkLst>
        <pc:spChg chg="mod">
          <ac:chgData name="Wardle, Nicholas" userId="c52a6687-8685-4323-9ea4-6d311eb2eaf5" providerId="ADAL" clId="{A5B6F852-7E1A-7B47-BCF0-97CB51941E3F}" dt="2025-01-03T14:48:45.242" v="6530" actId="20577"/>
          <ac:spMkLst>
            <pc:docMk/>
            <pc:sldMk cId="1859147156" sldId="281"/>
            <ac:spMk id="2" creationId="{168763D2-6463-DBDE-FB99-C049664F8A68}"/>
          </ac:spMkLst>
        </pc:spChg>
        <pc:spChg chg="del">
          <ac:chgData name="Wardle, Nicholas" userId="c52a6687-8685-4323-9ea4-6d311eb2eaf5" providerId="ADAL" clId="{A5B6F852-7E1A-7B47-BCF0-97CB51941E3F}" dt="2025-01-03T14:47:34.821" v="6494" actId="478"/>
          <ac:spMkLst>
            <pc:docMk/>
            <pc:sldMk cId="1859147156" sldId="281"/>
            <ac:spMk id="3" creationId="{4A9DC7D6-3DDD-61B9-EFC1-CEA33C9493AD}"/>
          </ac:spMkLst>
        </pc:spChg>
        <pc:spChg chg="del">
          <ac:chgData name="Wardle, Nicholas" userId="c52a6687-8685-4323-9ea4-6d311eb2eaf5" providerId="ADAL" clId="{A5B6F852-7E1A-7B47-BCF0-97CB51941E3F}" dt="2025-01-03T14:47:32.942" v="6493" actId="478"/>
          <ac:spMkLst>
            <pc:docMk/>
            <pc:sldMk cId="1859147156" sldId="281"/>
            <ac:spMk id="7" creationId="{3E991879-D427-E3DE-EC47-D146D573B631}"/>
          </ac:spMkLst>
        </pc:spChg>
        <pc:spChg chg="add mod">
          <ac:chgData name="Wardle, Nicholas" userId="c52a6687-8685-4323-9ea4-6d311eb2eaf5" providerId="ADAL" clId="{A5B6F852-7E1A-7B47-BCF0-97CB51941E3F}" dt="2025-01-03T14:54:30.651" v="7121" actId="1036"/>
          <ac:spMkLst>
            <pc:docMk/>
            <pc:sldMk cId="1859147156" sldId="281"/>
            <ac:spMk id="10" creationId="{5B139A76-C8BA-96A1-E7F0-02246B6E5513}"/>
          </ac:spMkLst>
        </pc:spChg>
        <pc:spChg chg="add mod">
          <ac:chgData name="Wardle, Nicholas" userId="c52a6687-8685-4323-9ea4-6d311eb2eaf5" providerId="ADAL" clId="{A5B6F852-7E1A-7B47-BCF0-97CB51941E3F}" dt="2025-01-03T14:51:44.743" v="6689" actId="1076"/>
          <ac:spMkLst>
            <pc:docMk/>
            <pc:sldMk cId="1859147156" sldId="281"/>
            <ac:spMk id="13" creationId="{5F01BA94-B0B1-EA46-5F5A-89A8CEAEB032}"/>
          </ac:spMkLst>
        </pc:spChg>
        <pc:spChg chg="add mod">
          <ac:chgData name="Wardle, Nicholas" userId="c52a6687-8685-4323-9ea4-6d311eb2eaf5" providerId="ADAL" clId="{A5B6F852-7E1A-7B47-BCF0-97CB51941E3F}" dt="2025-01-03T14:51:38.269" v="6688" actId="207"/>
          <ac:spMkLst>
            <pc:docMk/>
            <pc:sldMk cId="1859147156" sldId="281"/>
            <ac:spMk id="14" creationId="{8DB79901-3A64-99DE-BD33-B569D1A494FC}"/>
          </ac:spMkLst>
        </pc:spChg>
        <pc:picChg chg="add mod">
          <ac:chgData name="Wardle, Nicholas" userId="c52a6687-8685-4323-9ea4-6d311eb2eaf5" providerId="ADAL" clId="{A5B6F852-7E1A-7B47-BCF0-97CB51941E3F}" dt="2025-01-03T14:54:30.651" v="7121" actId="1036"/>
          <ac:picMkLst>
            <pc:docMk/>
            <pc:sldMk cId="1859147156" sldId="281"/>
            <ac:picMk id="9" creationId="{B210C610-0AE6-8C42-C011-B3D81E1BEBB6}"/>
          </ac:picMkLst>
        </pc:picChg>
        <pc:picChg chg="add mod">
          <ac:chgData name="Wardle, Nicholas" userId="c52a6687-8685-4323-9ea4-6d311eb2eaf5" providerId="ADAL" clId="{A5B6F852-7E1A-7B47-BCF0-97CB51941E3F}" dt="2025-01-03T14:50:20.525" v="6563" actId="1076"/>
          <ac:picMkLst>
            <pc:docMk/>
            <pc:sldMk cId="1859147156" sldId="281"/>
            <ac:picMk id="12" creationId="{2FEBAF4F-5158-FA44-4B12-5F665122D68D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3T15:37:51.538" v="8169" actId="1036"/>
        <pc:sldMkLst>
          <pc:docMk/>
          <pc:sldMk cId="3390836953" sldId="282"/>
        </pc:sldMkLst>
        <pc:spChg chg="mod">
          <ac:chgData name="Wardle, Nicholas" userId="c52a6687-8685-4323-9ea4-6d311eb2eaf5" providerId="ADAL" clId="{A5B6F852-7E1A-7B47-BCF0-97CB51941E3F}" dt="2025-01-03T14:55:27.347" v="7192" actId="20577"/>
          <ac:spMkLst>
            <pc:docMk/>
            <pc:sldMk cId="3390836953" sldId="282"/>
            <ac:spMk id="2" creationId="{D5B7C11B-86D1-D736-0EFF-F760C080897C}"/>
          </ac:spMkLst>
        </pc:spChg>
        <pc:spChg chg="mod">
          <ac:chgData name="Wardle, Nicholas" userId="c52a6687-8685-4323-9ea4-6d311eb2eaf5" providerId="ADAL" clId="{A5B6F852-7E1A-7B47-BCF0-97CB51941E3F}" dt="2025-01-03T15:34:54.475" v="7931" actId="255"/>
          <ac:spMkLst>
            <pc:docMk/>
            <pc:sldMk cId="3390836953" sldId="282"/>
            <ac:spMk id="3" creationId="{1CC52DCE-8E71-CB40-827A-6691720ED0AF}"/>
          </ac:spMkLst>
        </pc:spChg>
        <pc:spChg chg="del">
          <ac:chgData name="Wardle, Nicholas" userId="c52a6687-8685-4323-9ea4-6d311eb2eaf5" providerId="ADAL" clId="{A5B6F852-7E1A-7B47-BCF0-97CB51941E3F}" dt="2025-01-03T14:55:28.852" v="7193" actId="478"/>
          <ac:spMkLst>
            <pc:docMk/>
            <pc:sldMk cId="3390836953" sldId="282"/>
            <ac:spMk id="7" creationId="{1F02B93E-7550-7A9C-107B-F0F29D8D354F}"/>
          </ac:spMkLst>
        </pc:spChg>
        <pc:spChg chg="add mod">
          <ac:chgData name="Wardle, Nicholas" userId="c52a6687-8685-4323-9ea4-6d311eb2eaf5" providerId="ADAL" clId="{A5B6F852-7E1A-7B47-BCF0-97CB51941E3F}" dt="2025-01-03T15:35:21.700" v="7954" actId="1076"/>
          <ac:spMkLst>
            <pc:docMk/>
            <pc:sldMk cId="3390836953" sldId="282"/>
            <ac:spMk id="9" creationId="{0BF86825-F6E1-2D20-63BB-E66FC93ABA37}"/>
          </ac:spMkLst>
        </pc:spChg>
        <pc:spChg chg="add mod">
          <ac:chgData name="Wardle, Nicholas" userId="c52a6687-8685-4323-9ea4-6d311eb2eaf5" providerId="ADAL" clId="{A5B6F852-7E1A-7B47-BCF0-97CB51941E3F}" dt="2025-01-03T15:35:16.991" v="7953" actId="1038"/>
          <ac:spMkLst>
            <pc:docMk/>
            <pc:sldMk cId="3390836953" sldId="282"/>
            <ac:spMk id="14" creationId="{CE13939F-B445-F4F9-AC43-2B5179AC8DA8}"/>
          </ac:spMkLst>
        </pc:spChg>
        <pc:spChg chg="add del mod">
          <ac:chgData name="Wardle, Nicholas" userId="c52a6687-8685-4323-9ea4-6d311eb2eaf5" providerId="ADAL" clId="{A5B6F852-7E1A-7B47-BCF0-97CB51941E3F}" dt="2025-01-03T15:35:28.685" v="7956" actId="478"/>
          <ac:spMkLst>
            <pc:docMk/>
            <pc:sldMk cId="3390836953" sldId="282"/>
            <ac:spMk id="15" creationId="{C7873A17-D361-8F7D-214A-7D553C764F87}"/>
          </ac:spMkLst>
        </pc:spChg>
        <pc:spChg chg="add del mod">
          <ac:chgData name="Wardle, Nicholas" userId="c52a6687-8685-4323-9ea4-6d311eb2eaf5" providerId="ADAL" clId="{A5B6F852-7E1A-7B47-BCF0-97CB51941E3F}" dt="2025-01-03T15:35:30.307" v="7958" actId="478"/>
          <ac:spMkLst>
            <pc:docMk/>
            <pc:sldMk cId="3390836953" sldId="282"/>
            <ac:spMk id="18" creationId="{4D669294-3D37-74B7-79A8-B4BF02F7F7AE}"/>
          </ac:spMkLst>
        </pc:spChg>
        <pc:spChg chg="add mod">
          <ac:chgData name="Wardle, Nicholas" userId="c52a6687-8685-4323-9ea4-6d311eb2eaf5" providerId="ADAL" clId="{A5B6F852-7E1A-7B47-BCF0-97CB51941E3F}" dt="2025-01-03T15:37:51.538" v="8169" actId="1036"/>
          <ac:spMkLst>
            <pc:docMk/>
            <pc:sldMk cId="3390836953" sldId="282"/>
            <ac:spMk id="20" creationId="{1D5AA23F-5AD3-7B43-00E2-B3FDE6333079}"/>
          </ac:spMkLst>
        </pc:spChg>
        <pc:picChg chg="add del mod">
          <ac:chgData name="Wardle, Nicholas" userId="c52a6687-8685-4323-9ea4-6d311eb2eaf5" providerId="ADAL" clId="{A5B6F852-7E1A-7B47-BCF0-97CB51941E3F}" dt="2025-01-03T15:03:22.838" v="7719" actId="478"/>
          <ac:picMkLst>
            <pc:docMk/>
            <pc:sldMk cId="3390836953" sldId="282"/>
            <ac:picMk id="11" creationId="{4FE291D2-950B-B13D-829E-00F0BE0BCBD1}"/>
          </ac:picMkLst>
        </pc:picChg>
        <pc:picChg chg="add del mod">
          <ac:chgData name="Wardle, Nicholas" userId="c52a6687-8685-4323-9ea4-6d311eb2eaf5" providerId="ADAL" clId="{A5B6F852-7E1A-7B47-BCF0-97CB51941E3F}" dt="2025-01-03T15:35:30.964" v="7959" actId="478"/>
          <ac:picMkLst>
            <pc:docMk/>
            <pc:sldMk cId="3390836953" sldId="282"/>
            <ac:picMk id="13" creationId="{BE1E29E5-26E2-A330-162D-A85702DE7B11}"/>
          </ac:picMkLst>
        </pc:picChg>
        <pc:picChg chg="add del mod">
          <ac:chgData name="Wardle, Nicholas" userId="c52a6687-8685-4323-9ea4-6d311eb2eaf5" providerId="ADAL" clId="{A5B6F852-7E1A-7B47-BCF0-97CB51941E3F}" dt="2025-01-03T15:35:29.337" v="7957" actId="478"/>
          <ac:picMkLst>
            <pc:docMk/>
            <pc:sldMk cId="3390836953" sldId="282"/>
            <ac:picMk id="17" creationId="{1EA28706-3175-C752-F831-E904831CD19C}"/>
          </ac:picMkLst>
        </pc:picChg>
        <pc:picChg chg="add mod">
          <ac:chgData name="Wardle, Nicholas" userId="c52a6687-8685-4323-9ea4-6d311eb2eaf5" providerId="ADAL" clId="{A5B6F852-7E1A-7B47-BCF0-97CB51941E3F}" dt="2025-01-03T15:37:36.388" v="8166"/>
          <ac:picMkLst>
            <pc:docMk/>
            <pc:sldMk cId="3390836953" sldId="282"/>
            <ac:picMk id="19" creationId="{A3E6BF79-1952-53C6-B915-5DBCE20BA174}"/>
          </ac:picMkLst>
        </pc:picChg>
      </pc:sldChg>
      <pc:sldChg chg="add">
        <pc:chgData name="Wardle, Nicholas" userId="c52a6687-8685-4323-9ea4-6d311eb2eaf5" providerId="ADAL" clId="{A5B6F852-7E1A-7B47-BCF0-97CB51941E3F}" dt="2025-01-03T15:35:24.800" v="7955"/>
        <pc:sldMkLst>
          <pc:docMk/>
          <pc:sldMk cId="2370582674" sldId="283"/>
        </pc:sldMkLst>
      </pc:sldChg>
      <pc:sldChg chg="addSp delSp modSp new mod">
        <pc:chgData name="Wardle, Nicholas" userId="c52a6687-8685-4323-9ea4-6d311eb2eaf5" providerId="ADAL" clId="{A5B6F852-7E1A-7B47-BCF0-97CB51941E3F}" dt="2025-01-03T15:47:25.851" v="8866"/>
        <pc:sldMkLst>
          <pc:docMk/>
          <pc:sldMk cId="307653144" sldId="284"/>
        </pc:sldMkLst>
        <pc:spChg chg="mod">
          <ac:chgData name="Wardle, Nicholas" userId="c52a6687-8685-4323-9ea4-6d311eb2eaf5" providerId="ADAL" clId="{A5B6F852-7E1A-7B47-BCF0-97CB51941E3F}" dt="2025-01-03T15:35:57.716" v="7979" actId="20577"/>
          <ac:spMkLst>
            <pc:docMk/>
            <pc:sldMk cId="307653144" sldId="284"/>
            <ac:spMk id="2" creationId="{161B9630-6290-3B6C-01EB-C0F93361ED68}"/>
          </ac:spMkLst>
        </pc:spChg>
        <pc:spChg chg="mod">
          <ac:chgData name="Wardle, Nicholas" userId="c52a6687-8685-4323-9ea4-6d311eb2eaf5" providerId="ADAL" clId="{A5B6F852-7E1A-7B47-BCF0-97CB51941E3F}" dt="2025-01-03T15:38:18.299" v="8177" actId="255"/>
          <ac:spMkLst>
            <pc:docMk/>
            <pc:sldMk cId="307653144" sldId="284"/>
            <ac:spMk id="3" creationId="{128717D3-B35D-FD1F-5EA7-FA30445759D1}"/>
          </ac:spMkLst>
        </pc:spChg>
        <pc:spChg chg="del">
          <ac:chgData name="Wardle, Nicholas" userId="c52a6687-8685-4323-9ea4-6d311eb2eaf5" providerId="ADAL" clId="{A5B6F852-7E1A-7B47-BCF0-97CB51941E3F}" dt="2025-01-03T15:35:59.909" v="7980" actId="478"/>
          <ac:spMkLst>
            <pc:docMk/>
            <pc:sldMk cId="307653144" sldId="284"/>
            <ac:spMk id="7" creationId="{3FDF5114-B5B5-F8FF-BD2D-A864D2009D6F}"/>
          </ac:spMkLst>
        </pc:spChg>
        <pc:spChg chg="add mod">
          <ac:chgData name="Wardle, Nicholas" userId="c52a6687-8685-4323-9ea4-6d311eb2eaf5" providerId="ADAL" clId="{A5B6F852-7E1A-7B47-BCF0-97CB51941E3F}" dt="2025-01-03T15:37:54.498" v="8170"/>
          <ac:spMkLst>
            <pc:docMk/>
            <pc:sldMk cId="307653144" sldId="284"/>
            <ac:spMk id="10" creationId="{7813195A-D2F4-EC48-49B0-A003E43E705B}"/>
          </ac:spMkLst>
        </pc:spChg>
        <pc:spChg chg="add mod">
          <ac:chgData name="Wardle, Nicholas" userId="c52a6687-8685-4323-9ea4-6d311eb2eaf5" providerId="ADAL" clId="{A5B6F852-7E1A-7B47-BCF0-97CB51941E3F}" dt="2025-01-03T15:38:00.861" v="8171"/>
          <ac:spMkLst>
            <pc:docMk/>
            <pc:sldMk cId="307653144" sldId="284"/>
            <ac:spMk id="12" creationId="{8E0A82C6-2698-6C83-A6B8-76242ADF603C}"/>
          </ac:spMkLst>
        </pc:spChg>
        <pc:spChg chg="add mod">
          <ac:chgData name="Wardle, Nicholas" userId="c52a6687-8685-4323-9ea4-6d311eb2eaf5" providerId="ADAL" clId="{A5B6F852-7E1A-7B47-BCF0-97CB51941E3F}" dt="2025-01-03T15:44:15.164" v="8668" actId="20577"/>
          <ac:spMkLst>
            <pc:docMk/>
            <pc:sldMk cId="307653144" sldId="284"/>
            <ac:spMk id="14" creationId="{3AE3F95D-EE0A-1C0C-9A72-AFA19BDC074E}"/>
          </ac:spMkLst>
        </pc:spChg>
        <pc:spChg chg="add mod">
          <ac:chgData name="Wardle, Nicholas" userId="c52a6687-8685-4323-9ea4-6d311eb2eaf5" providerId="ADAL" clId="{A5B6F852-7E1A-7B47-BCF0-97CB51941E3F}" dt="2025-01-03T15:39:27.941" v="8195" actId="1582"/>
          <ac:spMkLst>
            <pc:docMk/>
            <pc:sldMk cId="307653144" sldId="284"/>
            <ac:spMk id="17" creationId="{DC2E43C6-7767-7851-FD7B-5F9AD724E17E}"/>
          </ac:spMkLst>
        </pc:spChg>
        <pc:spChg chg="add mod">
          <ac:chgData name="Wardle, Nicholas" userId="c52a6687-8685-4323-9ea4-6d311eb2eaf5" providerId="ADAL" clId="{A5B6F852-7E1A-7B47-BCF0-97CB51941E3F}" dt="2025-01-03T15:39:56.311" v="8202" actId="14100"/>
          <ac:spMkLst>
            <pc:docMk/>
            <pc:sldMk cId="307653144" sldId="284"/>
            <ac:spMk id="18" creationId="{25ACC9A3-C49F-3881-1AAA-D0C55611D4DE}"/>
          </ac:spMkLst>
        </pc:spChg>
        <pc:spChg chg="add mod">
          <ac:chgData name="Wardle, Nicholas" userId="c52a6687-8685-4323-9ea4-6d311eb2eaf5" providerId="ADAL" clId="{A5B6F852-7E1A-7B47-BCF0-97CB51941E3F}" dt="2025-01-03T15:44:02.492" v="8665" actId="1076"/>
          <ac:spMkLst>
            <pc:docMk/>
            <pc:sldMk cId="307653144" sldId="284"/>
            <ac:spMk id="20" creationId="{863402F0-0F08-8AA4-7F57-938F0EDCECA9}"/>
          </ac:spMkLst>
        </pc:spChg>
        <pc:picChg chg="add del mod">
          <ac:chgData name="Wardle, Nicholas" userId="c52a6687-8685-4323-9ea4-6d311eb2eaf5" providerId="ADAL" clId="{A5B6F852-7E1A-7B47-BCF0-97CB51941E3F}" dt="2025-01-03T15:47:25.473" v="8865" actId="478"/>
          <ac:picMkLst>
            <pc:docMk/>
            <pc:sldMk cId="307653144" sldId="284"/>
            <ac:picMk id="9" creationId="{74641F9D-0ACA-1CEE-2283-D65839B8A5C9}"/>
          </ac:picMkLst>
        </pc:picChg>
        <pc:picChg chg="add mod">
          <ac:chgData name="Wardle, Nicholas" userId="c52a6687-8685-4323-9ea4-6d311eb2eaf5" providerId="ADAL" clId="{A5B6F852-7E1A-7B47-BCF0-97CB51941E3F}" dt="2025-01-03T15:38:00.861" v="8171"/>
          <ac:picMkLst>
            <pc:docMk/>
            <pc:sldMk cId="307653144" sldId="284"/>
            <ac:picMk id="11" creationId="{14431CCD-45CF-2702-D389-5879FAC4D656}"/>
          </ac:picMkLst>
        </pc:picChg>
        <pc:picChg chg="add mod">
          <ac:chgData name="Wardle, Nicholas" userId="c52a6687-8685-4323-9ea4-6d311eb2eaf5" providerId="ADAL" clId="{A5B6F852-7E1A-7B47-BCF0-97CB51941E3F}" dt="2025-01-03T15:47:25.851" v="8866"/>
          <ac:picMkLst>
            <pc:docMk/>
            <pc:sldMk cId="307653144" sldId="284"/>
            <ac:picMk id="21" creationId="{9528AB11-970D-3B28-FADC-120CE6D0ABA6}"/>
          </ac:picMkLst>
        </pc:picChg>
        <pc:cxnChg chg="add mod">
          <ac:chgData name="Wardle, Nicholas" userId="c52a6687-8685-4323-9ea4-6d311eb2eaf5" providerId="ADAL" clId="{A5B6F852-7E1A-7B47-BCF0-97CB51941E3F}" dt="2025-01-03T15:40:23.241" v="8204" actId="208"/>
          <ac:cxnSpMkLst>
            <pc:docMk/>
            <pc:sldMk cId="307653144" sldId="284"/>
            <ac:cxnSpMk id="16" creationId="{AFD82874-85FC-9E6D-578D-02F55AFBE2C3}"/>
          </ac:cxnSpMkLst>
        </pc:cxnChg>
      </pc:sldChg>
      <pc:sldChg chg="addSp delSp modSp add mod">
        <pc:chgData name="Wardle, Nicholas" userId="c52a6687-8685-4323-9ea4-6d311eb2eaf5" providerId="ADAL" clId="{A5B6F852-7E1A-7B47-BCF0-97CB51941E3F}" dt="2025-01-03T15:47:22.604" v="8864" actId="14100"/>
        <pc:sldMkLst>
          <pc:docMk/>
          <pc:sldMk cId="1698991862" sldId="285"/>
        </pc:sldMkLst>
        <pc:picChg chg="add mod">
          <ac:chgData name="Wardle, Nicholas" userId="c52a6687-8685-4323-9ea4-6d311eb2eaf5" providerId="ADAL" clId="{A5B6F852-7E1A-7B47-BCF0-97CB51941E3F}" dt="2025-01-03T15:47:22.604" v="8864" actId="14100"/>
          <ac:picMkLst>
            <pc:docMk/>
            <pc:sldMk cId="1698991862" sldId="285"/>
            <ac:picMk id="7" creationId="{366931F6-7DCE-F544-BFAD-D0C07F15108F}"/>
          </ac:picMkLst>
        </pc:picChg>
        <pc:picChg chg="del">
          <ac:chgData name="Wardle, Nicholas" userId="c52a6687-8685-4323-9ea4-6d311eb2eaf5" providerId="ADAL" clId="{A5B6F852-7E1A-7B47-BCF0-97CB51941E3F}" dt="2025-01-03T15:47:18.195" v="8861" actId="478"/>
          <ac:picMkLst>
            <pc:docMk/>
            <pc:sldMk cId="1698991862" sldId="285"/>
            <ac:picMk id="9" creationId="{CF6B583C-D16A-487C-452B-A7265547A0D7}"/>
          </ac:picMkLst>
        </pc:picChg>
      </pc:sldChg>
      <pc:sldChg chg="addSp delSp modSp new del mod">
        <pc:chgData name="Wardle, Nicholas" userId="c52a6687-8685-4323-9ea4-6d311eb2eaf5" providerId="ADAL" clId="{A5B6F852-7E1A-7B47-BCF0-97CB51941E3F}" dt="2025-01-03T15:55:49.593" v="9264" actId="2696"/>
        <pc:sldMkLst>
          <pc:docMk/>
          <pc:sldMk cId="2655791421" sldId="286"/>
        </pc:sldMkLst>
        <pc:spChg chg="del">
          <ac:chgData name="Wardle, Nicholas" userId="c52a6687-8685-4323-9ea4-6d311eb2eaf5" providerId="ADAL" clId="{A5B6F852-7E1A-7B47-BCF0-97CB51941E3F}" dt="2025-01-03T15:46:42.311" v="8852" actId="478"/>
          <ac:spMkLst>
            <pc:docMk/>
            <pc:sldMk cId="2655791421" sldId="286"/>
            <ac:spMk id="3" creationId="{4E025C0D-636C-0B3D-848C-8DA1F635C358}"/>
          </ac:spMkLst>
        </pc:spChg>
        <pc:picChg chg="add del mod">
          <ac:chgData name="Wardle, Nicholas" userId="c52a6687-8685-4323-9ea4-6d311eb2eaf5" providerId="ADAL" clId="{A5B6F852-7E1A-7B47-BCF0-97CB51941E3F}" dt="2025-01-03T15:53:51.248" v="9172" actId="478"/>
          <ac:picMkLst>
            <pc:docMk/>
            <pc:sldMk cId="2655791421" sldId="286"/>
            <ac:picMk id="8" creationId="{A1C1171A-45E5-2D57-D7B9-B5CE52E8CD44}"/>
          </ac:picMkLst>
        </pc:picChg>
        <pc:picChg chg="add del mod">
          <ac:chgData name="Wardle, Nicholas" userId="c52a6687-8685-4323-9ea4-6d311eb2eaf5" providerId="ADAL" clId="{A5B6F852-7E1A-7B47-BCF0-97CB51941E3F}" dt="2025-01-03T15:53:53.130" v="9173" actId="478"/>
          <ac:picMkLst>
            <pc:docMk/>
            <pc:sldMk cId="2655791421" sldId="286"/>
            <ac:picMk id="9" creationId="{61145F01-87AE-16E2-A349-EF0F312ADF83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3T15:55:40.550" v="9263" actId="1076"/>
        <pc:sldMkLst>
          <pc:docMk/>
          <pc:sldMk cId="2254659458" sldId="287"/>
        </pc:sldMkLst>
        <pc:spChg chg="mod">
          <ac:chgData name="Wardle, Nicholas" userId="c52a6687-8685-4323-9ea4-6d311eb2eaf5" providerId="ADAL" clId="{A5B6F852-7E1A-7B47-BCF0-97CB51941E3F}" dt="2025-01-03T15:48:35.011" v="8901" actId="20577"/>
          <ac:spMkLst>
            <pc:docMk/>
            <pc:sldMk cId="2254659458" sldId="287"/>
            <ac:spMk id="2" creationId="{8528A018-DA8B-540C-0F61-587D9F84443B}"/>
          </ac:spMkLst>
        </pc:spChg>
        <pc:spChg chg="mod">
          <ac:chgData name="Wardle, Nicholas" userId="c52a6687-8685-4323-9ea4-6d311eb2eaf5" providerId="ADAL" clId="{A5B6F852-7E1A-7B47-BCF0-97CB51941E3F}" dt="2025-01-03T15:53:47.740" v="9171" actId="1076"/>
          <ac:spMkLst>
            <pc:docMk/>
            <pc:sldMk cId="2254659458" sldId="287"/>
            <ac:spMk id="3" creationId="{C11C439C-F9E2-D96B-D492-58B329F5AF40}"/>
          </ac:spMkLst>
        </pc:spChg>
        <pc:spChg chg="del">
          <ac:chgData name="Wardle, Nicholas" userId="c52a6687-8685-4323-9ea4-6d311eb2eaf5" providerId="ADAL" clId="{A5B6F852-7E1A-7B47-BCF0-97CB51941E3F}" dt="2025-01-03T15:48:37.205" v="8902" actId="478"/>
          <ac:spMkLst>
            <pc:docMk/>
            <pc:sldMk cId="2254659458" sldId="287"/>
            <ac:spMk id="7" creationId="{556CCB0D-CC4C-2567-A081-AEADDA80F881}"/>
          </ac:spMkLst>
        </pc:spChg>
        <pc:spChg chg="add mod">
          <ac:chgData name="Wardle, Nicholas" userId="c52a6687-8685-4323-9ea4-6d311eb2eaf5" providerId="ADAL" clId="{A5B6F852-7E1A-7B47-BCF0-97CB51941E3F}" dt="2025-01-03T15:54:38.204" v="9187" actId="1582"/>
          <ac:spMkLst>
            <pc:docMk/>
            <pc:sldMk cId="2254659458" sldId="287"/>
            <ac:spMk id="12" creationId="{B5B2216F-A506-AAAA-1044-CCD4D3AD3F51}"/>
          </ac:spMkLst>
        </pc:spChg>
        <pc:spChg chg="add mod">
          <ac:chgData name="Wardle, Nicholas" userId="c52a6687-8685-4323-9ea4-6d311eb2eaf5" providerId="ADAL" clId="{A5B6F852-7E1A-7B47-BCF0-97CB51941E3F}" dt="2025-01-03T15:54:31.827" v="9185" actId="1582"/>
          <ac:spMkLst>
            <pc:docMk/>
            <pc:sldMk cId="2254659458" sldId="287"/>
            <ac:spMk id="13" creationId="{521744CF-90D0-4135-E752-CFA1B7D12FF4}"/>
          </ac:spMkLst>
        </pc:spChg>
        <pc:spChg chg="add mod">
          <ac:chgData name="Wardle, Nicholas" userId="c52a6687-8685-4323-9ea4-6d311eb2eaf5" providerId="ADAL" clId="{A5B6F852-7E1A-7B47-BCF0-97CB51941E3F}" dt="2025-01-03T15:55:40.550" v="9263" actId="1076"/>
          <ac:spMkLst>
            <pc:docMk/>
            <pc:sldMk cId="2254659458" sldId="287"/>
            <ac:spMk id="14" creationId="{32B7D8F2-E162-207D-0EB7-AD1DE2FA644C}"/>
          </ac:spMkLst>
        </pc:spChg>
        <pc:picChg chg="add mod">
          <ac:chgData name="Wardle, Nicholas" userId="c52a6687-8685-4323-9ea4-6d311eb2eaf5" providerId="ADAL" clId="{A5B6F852-7E1A-7B47-BCF0-97CB51941E3F}" dt="2025-01-03T15:53:56.361" v="9174" actId="1076"/>
          <ac:picMkLst>
            <pc:docMk/>
            <pc:sldMk cId="2254659458" sldId="287"/>
            <ac:picMk id="9" creationId="{0CC10C9E-2A52-74B9-A3AC-FE17D0E112A9}"/>
          </ac:picMkLst>
        </pc:picChg>
        <pc:picChg chg="add mod">
          <ac:chgData name="Wardle, Nicholas" userId="c52a6687-8685-4323-9ea4-6d311eb2eaf5" providerId="ADAL" clId="{A5B6F852-7E1A-7B47-BCF0-97CB51941E3F}" dt="2025-01-03T15:53:57.805" v="9175" actId="1076"/>
          <ac:picMkLst>
            <pc:docMk/>
            <pc:sldMk cId="2254659458" sldId="287"/>
            <ac:picMk id="11" creationId="{8747DBFE-66B3-340B-B519-D95F3D1EDE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20/12/2024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20/12/2024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20/12/2024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C3CC0732-2E95-AE1D-13E5-F7FFC7BB0E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60EA2-BCA4-4E5F-88A6-D6BBBCD1B4A4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767CF8-963D-4416-84B9-8E4A446F0782}" type="datetime1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22D6F08-46E5-5EA7-E3A2-67645E5C7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AE7C5DD9-4903-8E37-9C71-518439271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8079AE91-4ABF-A9AC-DD3E-25CF3D14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E1CB8A6-5DB1-3B99-A9F8-9597AF152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459D86-11D8-7A68-1B53-2B86FE4F7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74EB628-65B8-A8C0-3304-77AF961E9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7F605DF-643C-8B14-6DAD-2EA5E33AC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20/12/2024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20/12/2024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20/12/2024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20/12/2024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F6A7-374C-4280-8BF8-E271DB34471F}" type="datetime1">
              <a:rPr lang="en-GB" smtClean="0"/>
              <a:t>20/12/2024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3DFEA115-3A6C-4C37-A1B0-9FEFABB23AD1}" type="datetime1">
              <a:rPr lang="en-GB" smtClean="0"/>
              <a:t>20/12/2024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2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C6C70-3B0C-690C-2FF8-30ECEE79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5E60-AD83-A7CE-4AC3-0AF557FD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/>
          <a:lstStyle/>
          <a:p>
            <a:r>
              <a:rPr lang="en-GB" dirty="0"/>
              <a:t>PHYS60022 Data Science and Machine Learning for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8A084-C83B-B1BA-F1C8-58ED2C96F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/>
          <a:p>
            <a:r>
              <a:rPr lang="en-GB" dirty="0"/>
              <a:t>Week 2: Hypothesis Testing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90196-1683-86F1-9CB4-80E5FB811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/>
          <a:lstStyle/>
          <a:p>
            <a:r>
              <a:rPr lang="en-US" dirty="0"/>
              <a:t>Spring 2025</a:t>
            </a:r>
          </a:p>
        </p:txBody>
      </p:sp>
      <p:pic>
        <p:nvPicPr>
          <p:cNvPr id="4" name="Picture 3" descr="A cartoon of a hand holding a yellow object&#10;&#10;Description automatically generated">
            <a:extLst>
              <a:ext uri="{FF2B5EF4-FFF2-40B4-BE49-F238E27FC236}">
                <a16:creationId xmlns:a16="http://schemas.microsoft.com/office/drawing/2014/main" id="{A16B0230-2B07-4E12-196B-7CA93504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106" y="2018372"/>
            <a:ext cx="3089623" cy="23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66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3030-41AE-032C-F8BC-8F6077D2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6AE2C-F409-76F4-2B91-FE0F9032A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C212-0277-D747-AFCB-FF78751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74F4-4C49-1496-505F-E171B158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10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A717C-7AE3-6659-74FA-882992097A13}"/>
              </a:ext>
            </a:extLst>
          </p:cNvPr>
          <p:cNvSpPr txBox="1"/>
          <p:nvPr/>
        </p:nvSpPr>
        <p:spPr>
          <a:xfrm>
            <a:off x="404105" y="863934"/>
            <a:ext cx="626108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What if our measurement consists of lots of data, not just a single measurement of a random variable? After all experiments today are all about </a:t>
            </a:r>
            <a:r>
              <a:rPr lang="en-US" sz="2000" b="1" dirty="0"/>
              <a:t>Big</a:t>
            </a:r>
            <a:r>
              <a:rPr lang="en-US" sz="2000" dirty="0"/>
              <a:t> data right?</a:t>
            </a:r>
          </a:p>
          <a:p>
            <a:endParaRPr lang="en-US" sz="2000" dirty="0"/>
          </a:p>
          <a:p>
            <a:r>
              <a:rPr lang="en-US" sz="2000" dirty="0"/>
              <a:t>We need to find a function that summarizes the data in some way so that we can proceed as before </a:t>
            </a:r>
            <a:r>
              <a:rPr lang="en-US" sz="2000" dirty="0">
                <a:sym typeface="Wingdings" pitchFamily="2" charset="2"/>
              </a:rPr>
              <a:t> we call this function a </a:t>
            </a:r>
            <a:r>
              <a:rPr lang="en-US" sz="2000" b="1" dirty="0">
                <a:sym typeface="Wingdings" pitchFamily="2" charset="2"/>
              </a:rPr>
              <a:t>test-statistic </a:t>
            </a:r>
          </a:p>
          <a:p>
            <a:endParaRPr lang="en-US" sz="2000" b="1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There are many many different test-statistics in the wild, today we will take a look at two extremely common ones that are particularly useful in ML applications…</a:t>
            </a:r>
          </a:p>
          <a:p>
            <a:endParaRPr lang="en-US" sz="20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ym typeface="Wingdings" pitchFamily="2" charset="2"/>
              </a:rPr>
              <a:t>χ</a:t>
            </a:r>
            <a:r>
              <a:rPr lang="el-GR" sz="2400" baseline="30000" dirty="0">
                <a:sym typeface="Wingdings" pitchFamily="2" charset="2"/>
              </a:rPr>
              <a:t>2</a:t>
            </a:r>
            <a:r>
              <a:rPr lang="en-GB" sz="2400" baseline="30000" dirty="0">
                <a:sym typeface="Wingdings" pitchFamily="2" charset="2"/>
              </a:rPr>
              <a:t> </a:t>
            </a:r>
            <a:r>
              <a:rPr lang="en-GB" sz="2400" dirty="0">
                <a:sym typeface="Wingdings" pitchFamily="2" charset="2"/>
              </a:rPr>
              <a:t>test-statistic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ym typeface="Wingdings" pitchFamily="2" charset="2"/>
              </a:rPr>
              <a:t>Kolmogorov-Smirnov (K-S) test-statistic</a:t>
            </a:r>
            <a:endParaRPr lang="en-US" sz="2400" dirty="0"/>
          </a:p>
        </p:txBody>
      </p:sp>
      <p:pic>
        <p:nvPicPr>
          <p:cNvPr id="11" name="Picture 10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5F15DC15-190F-E42C-F5DE-2F2B46F1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89" y="886521"/>
            <a:ext cx="5209807" cy="49715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37A0-711B-48C3-FD58-8C66A53F70A3}"/>
              </a:ext>
            </a:extLst>
          </p:cNvPr>
          <p:cNvSpPr/>
          <p:nvPr/>
        </p:nvSpPr>
        <p:spPr>
          <a:xfrm>
            <a:off x="10292576" y="1672682"/>
            <a:ext cx="1237785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8961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1B24312F-B97E-49CF-6258-04897BCCA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89" y="886521"/>
            <a:ext cx="5209807" cy="4971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428B2-6B5C-308D-8CDE-28C4790E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>
                <a:sym typeface="Wingdings" pitchFamily="2" charset="2"/>
              </a:rPr>
              <a:t>χ</a:t>
            </a:r>
            <a:r>
              <a:rPr lang="el-GR" sz="2800" baseline="30000" dirty="0">
                <a:sym typeface="Wingdings" pitchFamily="2" charset="2"/>
              </a:rPr>
              <a:t>2</a:t>
            </a:r>
            <a:r>
              <a:rPr lang="en-GB" sz="2800" baseline="30000" dirty="0">
                <a:sym typeface="Wingdings" pitchFamily="2" charset="2"/>
              </a:rPr>
              <a:t> </a:t>
            </a:r>
            <a:r>
              <a:rPr lang="en-GB" sz="2800" dirty="0">
                <a:sym typeface="Wingdings" pitchFamily="2" charset="2"/>
              </a:rPr>
              <a:t>test-statistic </a:t>
            </a:r>
            <a:br>
              <a:rPr lang="en-GB" sz="2800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2F045-85C4-3F8E-670F-3515BF26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C6227-3EFF-32B0-A887-182B63C4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A820B-ED78-BF82-F54D-842985A0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11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6CF34-0937-B3F0-E721-A62906846B0D}"/>
              </a:ext>
            </a:extLst>
          </p:cNvPr>
          <p:cNvSpPr txBox="1"/>
          <p:nvPr/>
        </p:nvSpPr>
        <p:spPr>
          <a:xfrm>
            <a:off x="325800" y="1033489"/>
            <a:ext cx="6509898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set of N measurements { 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baseline="-25000" dirty="0"/>
              <a:t>  </a:t>
            </a:r>
            <a:r>
              <a:rPr lang="en-US" dirty="0"/>
              <a:t>} and some function f(X), we define the residuals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</a:t>
            </a:r>
            <a:r>
              <a:rPr lang="el-GR" dirty="0"/>
              <a:t>σ</a:t>
            </a:r>
            <a:r>
              <a:rPr lang="en-GB" baseline="-25000" dirty="0" err="1"/>
              <a:t>i</a:t>
            </a:r>
            <a:r>
              <a:rPr lang="en-US" dirty="0"/>
              <a:t>  represents the “uncertainty” on each measured variable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and f(X) is a function of controlled variable X.</a:t>
            </a:r>
          </a:p>
          <a:p>
            <a:endParaRPr lang="en-US" baseline="-25000" dirty="0"/>
          </a:p>
          <a:p>
            <a:r>
              <a:rPr lang="en-US" dirty="0"/>
              <a:t>The </a:t>
            </a:r>
            <a:r>
              <a:rPr lang="el-GR" sz="1800" dirty="0">
                <a:sym typeface="Wingdings" pitchFamily="2" charset="2"/>
              </a:rPr>
              <a:t>χ</a:t>
            </a:r>
            <a:r>
              <a:rPr lang="el-GR" sz="1800" baseline="30000" dirty="0">
                <a:sym typeface="Wingdings" pitchFamily="2" charset="2"/>
              </a:rPr>
              <a:t>2</a:t>
            </a:r>
            <a:r>
              <a:rPr lang="en-GB" sz="1800" baseline="30000" dirty="0">
                <a:sym typeface="Wingdings" pitchFamily="2" charset="2"/>
              </a:rPr>
              <a:t> </a:t>
            </a:r>
            <a:r>
              <a:rPr lang="en-GB" sz="1800" dirty="0">
                <a:sym typeface="Wingdings" pitchFamily="2" charset="2"/>
              </a:rPr>
              <a:t>test-statistic is defined as the sum of residuals squared,  </a:t>
            </a:r>
          </a:p>
          <a:p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We define the critical region based on the distribution of this test-statistic under the null hypothesis</a:t>
            </a:r>
            <a:endParaRPr lang="en-US" dirty="0"/>
          </a:p>
        </p:txBody>
      </p:sp>
      <p:pic>
        <p:nvPicPr>
          <p:cNvPr id="11" name="Picture 10" descr="A mathematical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86F33F3F-74AF-B14B-232C-140DAFE5B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71" y="1602986"/>
            <a:ext cx="2404483" cy="961793"/>
          </a:xfrm>
          <a:prstGeom prst="rect">
            <a:avLst/>
          </a:prstGeom>
        </p:spPr>
      </p:pic>
      <p:pic>
        <p:nvPicPr>
          <p:cNvPr id="13" name="Picture 12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AF3BFF05-E7E9-CC69-D0E4-144A89DD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40" y="3991027"/>
            <a:ext cx="4809960" cy="11639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EC270F-C598-2CCC-0FD6-BC85FFB69768}"/>
              </a:ext>
            </a:extLst>
          </p:cNvPr>
          <p:cNvSpPr/>
          <p:nvPr/>
        </p:nvSpPr>
        <p:spPr>
          <a:xfrm>
            <a:off x="10292576" y="1672682"/>
            <a:ext cx="1237785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9091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78A04-87B5-2C9C-726A-DE6BFA5A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3988D-98A7-376B-4583-BB759685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42AA0-ECD8-9E20-8DBA-05E94B95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12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5B340E-B444-2B2F-B978-186DD504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>
                <a:sym typeface="Wingdings" pitchFamily="2" charset="2"/>
              </a:rPr>
              <a:t>χ</a:t>
            </a:r>
            <a:r>
              <a:rPr lang="el-GR" sz="2800" baseline="30000" dirty="0">
                <a:sym typeface="Wingdings" pitchFamily="2" charset="2"/>
              </a:rPr>
              <a:t>2</a:t>
            </a:r>
            <a:r>
              <a:rPr lang="en-GB" sz="2800" baseline="30000" dirty="0">
                <a:sym typeface="Wingdings" pitchFamily="2" charset="2"/>
              </a:rPr>
              <a:t> </a:t>
            </a:r>
            <a:r>
              <a:rPr lang="en-GB" sz="2800" dirty="0">
                <a:sym typeface="Wingdings" pitchFamily="2" charset="2"/>
              </a:rPr>
              <a:t>test-statistic </a:t>
            </a:r>
            <a:br>
              <a:rPr lang="en-GB" sz="2800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3658C-8A32-0E6A-8D59-D2F7B570D3C5}"/>
              </a:ext>
            </a:extLst>
          </p:cNvPr>
          <p:cNvSpPr txBox="1"/>
          <p:nvPr/>
        </p:nvSpPr>
        <p:spPr>
          <a:xfrm>
            <a:off x="423746" y="1014761"/>
            <a:ext cx="5831500" cy="44270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If we assume that each measured variable </a:t>
            </a:r>
            <a:r>
              <a:rPr lang="en-US" sz="2000" dirty="0" err="1">
                <a:solidFill>
                  <a:schemeClr val="tx1"/>
                </a:solidFill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</a:rPr>
              <a:t>i</a:t>
            </a:r>
            <a:r>
              <a:rPr lang="en-US" sz="2000" baseline="-25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is </a:t>
            </a:r>
            <a:r>
              <a:rPr lang="en-US" sz="2000" b="1" dirty="0">
                <a:solidFill>
                  <a:schemeClr val="tx1"/>
                </a:solidFill>
              </a:rPr>
              <a:t>independently</a:t>
            </a:r>
            <a:r>
              <a:rPr lang="en-US" sz="2000" dirty="0">
                <a:solidFill>
                  <a:schemeClr val="tx1"/>
                </a:solidFill>
              </a:rPr>
              <a:t> distributed as a Gaussian random variable* with mean f(X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 and variance </a:t>
            </a:r>
            <a:r>
              <a:rPr lang="el-GR" sz="2000" dirty="0">
                <a:solidFill>
                  <a:schemeClr val="tx1"/>
                </a:solidFill>
              </a:rPr>
              <a:t>σ</a:t>
            </a:r>
            <a:r>
              <a:rPr lang="en-GB" sz="2000" baseline="-25000" dirty="0">
                <a:solidFill>
                  <a:schemeClr val="tx1"/>
                </a:solidFill>
              </a:rPr>
              <a:t>i</a:t>
            </a:r>
            <a:r>
              <a:rPr lang="en-GB" sz="2000" baseline="30000" dirty="0">
                <a:solidFill>
                  <a:schemeClr val="tx1"/>
                </a:solidFill>
              </a:rPr>
              <a:t>2 </a:t>
            </a:r>
            <a:r>
              <a:rPr lang="en-GB" sz="2000" dirty="0">
                <a:solidFill>
                  <a:schemeClr val="tx1"/>
                </a:solidFill>
              </a:rPr>
              <a:t>then </a:t>
            </a:r>
            <a:r>
              <a:rPr lang="el-GR" sz="2000" dirty="0">
                <a:sym typeface="Wingdings" pitchFamily="2" charset="2"/>
              </a:rPr>
              <a:t>χ</a:t>
            </a:r>
            <a:r>
              <a:rPr lang="el-GR" sz="2000" baseline="30000" dirty="0">
                <a:sym typeface="Wingdings" pitchFamily="2" charset="2"/>
              </a:rPr>
              <a:t>2 </a:t>
            </a:r>
            <a:r>
              <a:rPr lang="en-GB" sz="2000" dirty="0">
                <a:sym typeface="Wingdings" pitchFamily="2" charset="2"/>
              </a:rPr>
              <a:t>will be distributed as a </a:t>
            </a:r>
            <a:r>
              <a:rPr lang="en-GB" sz="2000" b="1" dirty="0">
                <a:sym typeface="Wingdings" pitchFamily="2" charset="2"/>
              </a:rPr>
              <a:t>chi-square distribution with N degrees of freedom</a:t>
            </a:r>
          </a:p>
          <a:p>
            <a:pPr algn="l">
              <a:lnSpc>
                <a:spcPct val="105000"/>
              </a:lnSpc>
            </a:pPr>
            <a:endParaRPr lang="en-GB" sz="2000" b="1" baseline="30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5EFFB-ECE5-6299-0ADF-2747EBB6698C}"/>
              </a:ext>
            </a:extLst>
          </p:cNvPr>
          <p:cNvSpPr txBox="1"/>
          <p:nvPr/>
        </p:nvSpPr>
        <p:spPr>
          <a:xfrm>
            <a:off x="317004" y="5758083"/>
            <a:ext cx="6242268" cy="635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400" dirty="0">
                <a:solidFill>
                  <a:schemeClr val="tx1"/>
                </a:solidFill>
              </a:rPr>
              <a:t>* Note, that we can still use the te</a:t>
            </a:r>
            <a:r>
              <a:rPr lang="en-US" sz="1400" dirty="0"/>
              <a:t>st-statistic without this assumption, but the distribution would not necessarily be known in that case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2" name="Picture 11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C0D82957-EA05-076E-520F-6DE1AD32A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306" y="1213562"/>
            <a:ext cx="5956806" cy="4042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C6E181-7A44-B1E2-ED10-CF92A062F175}"/>
              </a:ext>
            </a:extLst>
          </p:cNvPr>
          <p:cNvSpPr txBox="1"/>
          <p:nvPr/>
        </p:nvSpPr>
        <p:spPr>
          <a:xfrm>
            <a:off x="6995532" y="994579"/>
            <a:ext cx="4772722" cy="5835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In our case </a:t>
            </a:r>
            <a:r>
              <a:rPr lang="en-US" sz="1600" b="1" dirty="0">
                <a:solidFill>
                  <a:schemeClr val="tx1"/>
                </a:solidFill>
              </a:rPr>
              <a:t>N=5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FF912-2B4E-128F-09F4-049906EF5266}"/>
              </a:ext>
            </a:extLst>
          </p:cNvPr>
          <p:cNvSpPr txBox="1"/>
          <p:nvPr/>
        </p:nvSpPr>
        <p:spPr>
          <a:xfrm>
            <a:off x="9488026" y="3034959"/>
            <a:ext cx="2564780" cy="763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Large values of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indicate poor compatibility of the data with f(X)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088F1AA-D8DA-EFF5-E0DC-81D742306AD9}"/>
              </a:ext>
            </a:extLst>
          </p:cNvPr>
          <p:cNvSpPr/>
          <p:nvPr/>
        </p:nvSpPr>
        <p:spPr>
          <a:xfrm>
            <a:off x="10125307" y="3657600"/>
            <a:ext cx="759974" cy="892098"/>
          </a:xfrm>
          <a:custGeom>
            <a:avLst/>
            <a:gdLst>
              <a:gd name="connsiteX0" fmla="*/ 735981 w 759974"/>
              <a:gd name="connsiteY0" fmla="*/ 0 h 892098"/>
              <a:gd name="connsiteX1" fmla="*/ 669073 w 759974"/>
              <a:gd name="connsiteY1" fmla="*/ 602166 h 892098"/>
              <a:gd name="connsiteX2" fmla="*/ 0 w 759974"/>
              <a:gd name="connsiteY2" fmla="*/ 892098 h 8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974" h="892098">
                <a:moveTo>
                  <a:pt x="735981" y="0"/>
                </a:moveTo>
                <a:cubicBezTo>
                  <a:pt x="763859" y="226741"/>
                  <a:pt x="791737" y="453483"/>
                  <a:pt x="669073" y="602166"/>
                </a:cubicBezTo>
                <a:cubicBezTo>
                  <a:pt x="546409" y="750849"/>
                  <a:pt x="273204" y="821473"/>
                  <a:pt x="0" y="892098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4AC21-4AC6-7EEA-D272-21B6D359C527}"/>
              </a:ext>
            </a:extLst>
          </p:cNvPr>
          <p:cNvSpPr txBox="1"/>
          <p:nvPr/>
        </p:nvSpPr>
        <p:spPr>
          <a:xfrm>
            <a:off x="6913756" y="5255680"/>
            <a:ext cx="4952807" cy="754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We would reject the null hypothesis (the hypothesis that the data are compatible with f(X) if we found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&gt; 11 for our data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709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9C27F-B186-EDB4-3C0A-D0EEAAB5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42899-7F3F-D3BD-C4A1-575A65A3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DC2C6-947C-5B4E-A967-3F40841D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CB74E-436C-68C2-B81F-F38A615F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13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DE9BD2-57F4-3078-D2AF-CAC1BC06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>
                <a:sym typeface="Wingdings" pitchFamily="2" charset="2"/>
              </a:rPr>
              <a:t>χ</a:t>
            </a:r>
            <a:r>
              <a:rPr lang="el-GR" sz="2800" baseline="30000" dirty="0">
                <a:sym typeface="Wingdings" pitchFamily="2" charset="2"/>
              </a:rPr>
              <a:t>2</a:t>
            </a:r>
            <a:r>
              <a:rPr lang="en-GB" sz="2800" baseline="30000" dirty="0">
                <a:sym typeface="Wingdings" pitchFamily="2" charset="2"/>
              </a:rPr>
              <a:t> </a:t>
            </a:r>
            <a:r>
              <a:rPr lang="en-GB" sz="2800" dirty="0">
                <a:sym typeface="Wingdings" pitchFamily="2" charset="2"/>
              </a:rPr>
              <a:t>test-statistic </a:t>
            </a:r>
            <a:br>
              <a:rPr lang="en-GB" sz="2800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99038-8AED-74DC-4A9E-83554222CECA}"/>
              </a:ext>
            </a:extLst>
          </p:cNvPr>
          <p:cNvSpPr txBox="1"/>
          <p:nvPr/>
        </p:nvSpPr>
        <p:spPr>
          <a:xfrm>
            <a:off x="423746" y="1014761"/>
            <a:ext cx="5831500" cy="44270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If we assume that each measured variable </a:t>
            </a:r>
            <a:r>
              <a:rPr lang="en-US" sz="2000" dirty="0" err="1">
                <a:solidFill>
                  <a:schemeClr val="tx1"/>
                </a:solidFill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</a:rPr>
              <a:t>i</a:t>
            </a:r>
            <a:r>
              <a:rPr lang="en-US" sz="2000" baseline="-25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is </a:t>
            </a:r>
            <a:r>
              <a:rPr lang="en-US" sz="2000" b="1" dirty="0">
                <a:solidFill>
                  <a:schemeClr val="tx1"/>
                </a:solidFill>
              </a:rPr>
              <a:t>independently</a:t>
            </a:r>
            <a:r>
              <a:rPr lang="en-US" sz="2000" dirty="0">
                <a:solidFill>
                  <a:schemeClr val="tx1"/>
                </a:solidFill>
              </a:rPr>
              <a:t> distributed as a Gaussian random variable* with mean f(X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 and variance </a:t>
            </a:r>
            <a:r>
              <a:rPr lang="el-GR" sz="2000" dirty="0">
                <a:solidFill>
                  <a:schemeClr val="tx1"/>
                </a:solidFill>
              </a:rPr>
              <a:t>σ</a:t>
            </a:r>
            <a:r>
              <a:rPr lang="en-GB" sz="2000" baseline="-25000" dirty="0">
                <a:solidFill>
                  <a:schemeClr val="tx1"/>
                </a:solidFill>
              </a:rPr>
              <a:t>i</a:t>
            </a:r>
            <a:r>
              <a:rPr lang="en-GB" sz="2000" baseline="30000" dirty="0">
                <a:solidFill>
                  <a:schemeClr val="tx1"/>
                </a:solidFill>
              </a:rPr>
              <a:t>2 </a:t>
            </a:r>
            <a:r>
              <a:rPr lang="en-GB" sz="2000" dirty="0">
                <a:solidFill>
                  <a:schemeClr val="tx1"/>
                </a:solidFill>
              </a:rPr>
              <a:t>then </a:t>
            </a:r>
            <a:r>
              <a:rPr lang="el-GR" sz="2000" dirty="0">
                <a:sym typeface="Wingdings" pitchFamily="2" charset="2"/>
              </a:rPr>
              <a:t>χ</a:t>
            </a:r>
            <a:r>
              <a:rPr lang="el-GR" sz="2000" baseline="30000" dirty="0">
                <a:sym typeface="Wingdings" pitchFamily="2" charset="2"/>
              </a:rPr>
              <a:t>2 </a:t>
            </a:r>
            <a:r>
              <a:rPr lang="en-GB" sz="2000" dirty="0">
                <a:sym typeface="Wingdings" pitchFamily="2" charset="2"/>
              </a:rPr>
              <a:t>will be distributed as a </a:t>
            </a:r>
            <a:r>
              <a:rPr lang="en-GB" sz="2000" b="1" dirty="0">
                <a:sym typeface="Wingdings" pitchFamily="2" charset="2"/>
              </a:rPr>
              <a:t>chi-square distribution with N degrees of freedom</a:t>
            </a:r>
          </a:p>
          <a:p>
            <a:pPr algn="l">
              <a:lnSpc>
                <a:spcPct val="105000"/>
              </a:lnSpc>
            </a:pPr>
            <a:endParaRPr lang="en-GB" sz="2000" b="1" baseline="30000" dirty="0">
              <a:solidFill>
                <a:schemeClr val="tx1"/>
              </a:solidFill>
              <a:sym typeface="Wingdings" pitchFamily="2" charset="2"/>
            </a:endParaRPr>
          </a:p>
          <a:p>
            <a:pPr algn="l">
              <a:lnSpc>
                <a:spcPct val="105000"/>
              </a:lnSpc>
            </a:pPr>
            <a:r>
              <a:rPr lang="en-GB" sz="2000" dirty="0">
                <a:sym typeface="Wingdings" pitchFamily="2" charset="2"/>
              </a:rPr>
              <a:t>This can be confusing since both the test-statistic </a:t>
            </a:r>
            <a:r>
              <a:rPr lang="en-GB" sz="2000" b="1" dirty="0">
                <a:sym typeface="Wingdings" pitchFamily="2" charset="2"/>
              </a:rPr>
              <a:t>and </a:t>
            </a:r>
            <a:r>
              <a:rPr lang="en-GB" sz="2000" dirty="0">
                <a:sym typeface="Wingdings" pitchFamily="2" charset="2"/>
              </a:rPr>
              <a:t>it’s distribution under the null hypothesis are called “chi-square”. </a:t>
            </a:r>
          </a:p>
          <a:p>
            <a:pPr algn="l">
              <a:lnSpc>
                <a:spcPct val="105000"/>
              </a:lnSpc>
            </a:pPr>
            <a:endParaRPr lang="en-GB" sz="2000" dirty="0">
              <a:sym typeface="Wingdings" pitchFamily="2" charset="2"/>
            </a:endParaRPr>
          </a:p>
          <a:p>
            <a:pPr algn="l">
              <a:lnSpc>
                <a:spcPct val="105000"/>
              </a:lnSpc>
            </a:pPr>
            <a:r>
              <a:rPr lang="en-GB" sz="2000" b="1" dirty="0">
                <a:sym typeface="Wingdings" pitchFamily="2" charset="2"/>
              </a:rPr>
              <a:t>Remember</a:t>
            </a:r>
            <a:r>
              <a:rPr lang="en-GB" sz="2000" dirty="0">
                <a:sym typeface="Wingdings" pitchFamily="2" charset="2"/>
              </a:rPr>
              <a:t> there is a difference as one is a function of the data and the other is a PDF!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DAF58-A93C-842D-3D9D-65B37A3E24F5}"/>
              </a:ext>
            </a:extLst>
          </p:cNvPr>
          <p:cNvSpPr txBox="1"/>
          <p:nvPr/>
        </p:nvSpPr>
        <p:spPr>
          <a:xfrm>
            <a:off x="317004" y="5758083"/>
            <a:ext cx="6242268" cy="635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400" dirty="0">
                <a:solidFill>
                  <a:schemeClr val="tx1"/>
                </a:solidFill>
              </a:rPr>
              <a:t>* Note, that we can still use the te</a:t>
            </a:r>
            <a:r>
              <a:rPr lang="en-US" sz="1400" dirty="0"/>
              <a:t>st-statistic without this assumption, but the distribution would not necessarily be known in that case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2" name="Picture 11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C75DA78B-880A-DEC1-FEFD-C83B7EDCF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306" y="1213562"/>
            <a:ext cx="5956806" cy="4042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FE220D-7508-146E-9414-E969BCBBC63E}"/>
              </a:ext>
            </a:extLst>
          </p:cNvPr>
          <p:cNvSpPr txBox="1"/>
          <p:nvPr/>
        </p:nvSpPr>
        <p:spPr>
          <a:xfrm>
            <a:off x="6995532" y="994579"/>
            <a:ext cx="4772722" cy="5835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In our case </a:t>
            </a:r>
            <a:r>
              <a:rPr lang="en-US" sz="1600" b="1" dirty="0">
                <a:solidFill>
                  <a:schemeClr val="tx1"/>
                </a:solidFill>
              </a:rPr>
              <a:t>N=5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0B20C-C134-D183-3C48-D15BCD68C3CB}"/>
              </a:ext>
            </a:extLst>
          </p:cNvPr>
          <p:cNvSpPr txBox="1"/>
          <p:nvPr/>
        </p:nvSpPr>
        <p:spPr>
          <a:xfrm>
            <a:off x="9488026" y="3034959"/>
            <a:ext cx="2564780" cy="763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Large values of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indicate poor compatibility of the data with f(X)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C63CACE-63CB-6F77-A09C-ACD71F422117}"/>
              </a:ext>
            </a:extLst>
          </p:cNvPr>
          <p:cNvSpPr/>
          <p:nvPr/>
        </p:nvSpPr>
        <p:spPr>
          <a:xfrm>
            <a:off x="10125307" y="3657600"/>
            <a:ext cx="759974" cy="892098"/>
          </a:xfrm>
          <a:custGeom>
            <a:avLst/>
            <a:gdLst>
              <a:gd name="connsiteX0" fmla="*/ 735981 w 759974"/>
              <a:gd name="connsiteY0" fmla="*/ 0 h 892098"/>
              <a:gd name="connsiteX1" fmla="*/ 669073 w 759974"/>
              <a:gd name="connsiteY1" fmla="*/ 602166 h 892098"/>
              <a:gd name="connsiteX2" fmla="*/ 0 w 759974"/>
              <a:gd name="connsiteY2" fmla="*/ 892098 h 8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974" h="892098">
                <a:moveTo>
                  <a:pt x="735981" y="0"/>
                </a:moveTo>
                <a:cubicBezTo>
                  <a:pt x="763859" y="226741"/>
                  <a:pt x="791737" y="453483"/>
                  <a:pt x="669073" y="602166"/>
                </a:cubicBezTo>
                <a:cubicBezTo>
                  <a:pt x="546409" y="750849"/>
                  <a:pt x="273204" y="821473"/>
                  <a:pt x="0" y="892098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9F049-95EE-6C11-F968-C9443EE26DF9}"/>
              </a:ext>
            </a:extLst>
          </p:cNvPr>
          <p:cNvSpPr txBox="1"/>
          <p:nvPr/>
        </p:nvSpPr>
        <p:spPr>
          <a:xfrm>
            <a:off x="6913756" y="5255680"/>
            <a:ext cx="4952807" cy="754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We would reject the null hypothesis (the hypothesis that the data are compatible with f(X) if we found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&gt; 11 for our data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28FC5-A0C4-0328-E948-FE8F1DE4C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E6C971D-F836-1065-DB76-8F6B37484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65" y="1054964"/>
            <a:ext cx="9530384" cy="474807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A87CE-E157-4A15-2841-5B1A8818F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0D6AF-084D-32F4-FA26-8199A274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5F639-7CCC-959F-24BD-DDE907F4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14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28C8C7-CE46-AE4C-0609-A2A188F6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>
                <a:sym typeface="Wingdings" pitchFamily="2" charset="2"/>
              </a:rPr>
              <a:t>χ</a:t>
            </a:r>
            <a:r>
              <a:rPr lang="el-GR" sz="2800" baseline="30000" dirty="0">
                <a:sym typeface="Wingdings" pitchFamily="2" charset="2"/>
              </a:rPr>
              <a:t>2</a:t>
            </a:r>
            <a:r>
              <a:rPr lang="en-GB" sz="2800" baseline="30000" dirty="0">
                <a:sym typeface="Wingdings" pitchFamily="2" charset="2"/>
              </a:rPr>
              <a:t> </a:t>
            </a:r>
            <a:r>
              <a:rPr lang="en-GB" sz="2800" dirty="0">
                <a:sym typeface="Wingdings" pitchFamily="2" charset="2"/>
              </a:rPr>
              <a:t>test-statistic </a:t>
            </a:r>
            <a:br>
              <a:rPr lang="en-GB" sz="2800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BBA126-BF90-12A8-5815-E3BF13B92216}"/>
              </a:ext>
            </a:extLst>
          </p:cNvPr>
          <p:cNvSpPr txBox="1"/>
          <p:nvPr/>
        </p:nvSpPr>
        <p:spPr>
          <a:xfrm>
            <a:off x="5475248" y="548604"/>
            <a:ext cx="6177776" cy="763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Large values of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indicate poor compatibility of the data with f(X)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8918B-E387-BE79-BD46-35140CF30F45}"/>
              </a:ext>
            </a:extLst>
          </p:cNvPr>
          <p:cNvSpPr txBox="1"/>
          <p:nvPr/>
        </p:nvSpPr>
        <p:spPr>
          <a:xfrm>
            <a:off x="325800" y="6011772"/>
            <a:ext cx="6177776" cy="763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Values of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~ N indicate good compatibility of the data with f(X)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29F313A-83C6-945D-BC62-BAA384CAB9F1}"/>
              </a:ext>
            </a:extLst>
          </p:cNvPr>
          <p:cNvSpPr/>
          <p:nvPr/>
        </p:nvSpPr>
        <p:spPr>
          <a:xfrm>
            <a:off x="10339421" y="912116"/>
            <a:ext cx="759974" cy="892098"/>
          </a:xfrm>
          <a:custGeom>
            <a:avLst/>
            <a:gdLst>
              <a:gd name="connsiteX0" fmla="*/ 735981 w 759974"/>
              <a:gd name="connsiteY0" fmla="*/ 0 h 892098"/>
              <a:gd name="connsiteX1" fmla="*/ 669073 w 759974"/>
              <a:gd name="connsiteY1" fmla="*/ 602166 h 892098"/>
              <a:gd name="connsiteX2" fmla="*/ 0 w 759974"/>
              <a:gd name="connsiteY2" fmla="*/ 892098 h 8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974" h="892098">
                <a:moveTo>
                  <a:pt x="735981" y="0"/>
                </a:moveTo>
                <a:cubicBezTo>
                  <a:pt x="763859" y="226741"/>
                  <a:pt x="791737" y="453483"/>
                  <a:pt x="669073" y="602166"/>
                </a:cubicBezTo>
                <a:cubicBezTo>
                  <a:pt x="546409" y="750849"/>
                  <a:pt x="273204" y="821473"/>
                  <a:pt x="0" y="892098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C8077AF-A97A-6271-CF03-7E88DEEE265A}"/>
              </a:ext>
            </a:extLst>
          </p:cNvPr>
          <p:cNvSpPr/>
          <p:nvPr/>
        </p:nvSpPr>
        <p:spPr>
          <a:xfrm rot="9728435">
            <a:off x="963677" y="4815896"/>
            <a:ext cx="759974" cy="892098"/>
          </a:xfrm>
          <a:custGeom>
            <a:avLst/>
            <a:gdLst>
              <a:gd name="connsiteX0" fmla="*/ 735981 w 759974"/>
              <a:gd name="connsiteY0" fmla="*/ 0 h 892098"/>
              <a:gd name="connsiteX1" fmla="*/ 669073 w 759974"/>
              <a:gd name="connsiteY1" fmla="*/ 602166 h 892098"/>
              <a:gd name="connsiteX2" fmla="*/ 0 w 759974"/>
              <a:gd name="connsiteY2" fmla="*/ 892098 h 8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974" h="892098">
                <a:moveTo>
                  <a:pt x="735981" y="0"/>
                </a:moveTo>
                <a:cubicBezTo>
                  <a:pt x="763859" y="226741"/>
                  <a:pt x="791737" y="453483"/>
                  <a:pt x="669073" y="602166"/>
                </a:cubicBezTo>
                <a:cubicBezTo>
                  <a:pt x="546409" y="750849"/>
                  <a:pt x="273204" y="821473"/>
                  <a:pt x="0" y="892098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354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6696-345E-831A-C206-A9C3154E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Kolmogorov-Smirnov test-statistic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1A710-2006-DBF8-BE1E-E62ADBA0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5FF2-64E1-9F64-0A22-5DE3D86F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DF1F1-CA1E-C7E4-59ED-19D6CA0D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14142-F311-175C-6F8B-4CEA0FD6BB92}"/>
              </a:ext>
            </a:extLst>
          </p:cNvPr>
          <p:cNvSpPr txBox="1"/>
          <p:nvPr/>
        </p:nvSpPr>
        <p:spPr>
          <a:xfrm>
            <a:off x="457200" y="1059366"/>
            <a:ext cx="5954751" cy="37356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Kolmogorov-Smirnov (K-S)</a:t>
            </a:r>
            <a:r>
              <a:rPr lang="en-US" dirty="0">
                <a:solidFill>
                  <a:schemeClr val="tx1"/>
                </a:solidFill>
              </a:rPr>
              <a:t> test compares the cumulative distributions of data and a model (or in the case of the 2-sample version, it compares the distributions of two data sets)</a:t>
            </a: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b="1" i="1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14" name="Picture 1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FA0944F2-94A5-6D6B-1616-FE165634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99" y="68005"/>
            <a:ext cx="3508461" cy="336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030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073C0-BF44-4375-2B46-4F37033F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0B58F-86CC-45D2-727B-AEFC3312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Kolmogorov-Smirnov test-statistic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0BDB-AD09-B6BD-F43A-B3DEBC79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DC16-748B-A3A8-3930-A9689074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D434B-71E5-F1EB-7CD0-85392677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C128-F329-BE2E-917E-A0A62B907B9A}"/>
              </a:ext>
            </a:extLst>
          </p:cNvPr>
          <p:cNvSpPr txBox="1"/>
          <p:nvPr/>
        </p:nvSpPr>
        <p:spPr>
          <a:xfrm>
            <a:off x="457200" y="1059366"/>
            <a:ext cx="5954751" cy="37356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Kolmogorov-Smirnov (K-S)</a:t>
            </a:r>
            <a:r>
              <a:rPr lang="en-US" dirty="0">
                <a:solidFill>
                  <a:schemeClr val="tx1"/>
                </a:solidFill>
              </a:rPr>
              <a:t> test compares the cumulative distributions of data and a model (or in the case of the 2-sample version, it compares the distributions of two data sets)</a:t>
            </a: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We define the </a:t>
            </a:r>
            <a:r>
              <a:rPr lang="en-US" b="1" dirty="0">
                <a:solidFill>
                  <a:schemeClr val="tx1"/>
                </a:solidFill>
              </a:rPr>
              <a:t>empirical </a:t>
            </a:r>
            <a:r>
              <a:rPr lang="en-US" b="1" dirty="0"/>
              <a:t>cumulative </a:t>
            </a:r>
            <a:r>
              <a:rPr lang="en-US" b="1" dirty="0">
                <a:solidFill>
                  <a:schemeClr val="tx1"/>
                </a:solidFill>
              </a:rPr>
              <a:t>distribution function </a:t>
            </a:r>
            <a:r>
              <a:rPr lang="en-US" dirty="0">
                <a:solidFill>
                  <a:schemeClr val="tx1"/>
                </a:solidFill>
              </a:rPr>
              <a:t>for a data set (of </a:t>
            </a:r>
            <a:r>
              <a:rPr lang="en-US" b="1" dirty="0">
                <a:solidFill>
                  <a:schemeClr val="tx1"/>
                </a:solidFill>
              </a:rPr>
              <a:t>independent</a:t>
            </a:r>
            <a:r>
              <a:rPr lang="en-US" dirty="0">
                <a:solidFill>
                  <a:schemeClr val="tx1"/>
                </a:solidFill>
              </a:rPr>
              <a:t> random variables) of size </a:t>
            </a:r>
            <a:r>
              <a:rPr lang="en-US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as, </a:t>
            </a: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dirty="0"/>
              <a:t>The K-S test-statistic </a:t>
            </a:r>
            <a:r>
              <a:rPr lang="en-US" i="1" dirty="0"/>
              <a:t>D </a:t>
            </a:r>
            <a:r>
              <a:rPr lang="en-US" dirty="0"/>
              <a:t>is defined with respect to the null hypothesis </a:t>
            </a:r>
            <a:r>
              <a:rPr lang="en-US" b="1" dirty="0"/>
              <a:t>H</a:t>
            </a:r>
            <a:r>
              <a:rPr lang="en-US" b="1" baseline="-25000" dirty="0"/>
              <a:t>0</a:t>
            </a:r>
            <a:r>
              <a:rPr lang="en-US" b="1" dirty="0"/>
              <a:t> := </a:t>
            </a:r>
            <a:r>
              <a:rPr lang="en-US" b="1" dirty="0" err="1"/>
              <a:t>X~g</a:t>
            </a:r>
            <a:r>
              <a:rPr lang="en-US" b="1" dirty="0"/>
              <a:t>(X) </a:t>
            </a:r>
            <a:r>
              <a:rPr lang="en-US" dirty="0"/>
              <a:t>as,</a:t>
            </a:r>
          </a:p>
          <a:p>
            <a:pPr algn="l">
              <a:lnSpc>
                <a:spcPct val="105000"/>
              </a:lnSpc>
            </a:pPr>
            <a:endParaRPr lang="en-US" b="1" i="1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Where G(X) is the cumulative distribution function of g(X).</a:t>
            </a:r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10" name="Picture 9" descr="A close up of a text&#10;&#10;Description automatically generated">
            <a:extLst>
              <a:ext uri="{FF2B5EF4-FFF2-40B4-BE49-F238E27FC236}">
                <a16:creationId xmlns:a16="http://schemas.microsoft.com/office/drawing/2014/main" id="{18B90D17-8BF4-856E-A0A9-2069496FB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20" y="3215900"/>
            <a:ext cx="4789735" cy="932353"/>
          </a:xfrm>
          <a:prstGeom prst="rect">
            <a:avLst/>
          </a:prstGeom>
        </p:spPr>
      </p:pic>
      <p:pic>
        <p:nvPicPr>
          <p:cNvPr id="12" name="Picture 11" descr="A close-up of a math formula&#10;&#10;Description automatically generated">
            <a:extLst>
              <a:ext uri="{FF2B5EF4-FFF2-40B4-BE49-F238E27FC236}">
                <a16:creationId xmlns:a16="http://schemas.microsoft.com/office/drawing/2014/main" id="{F8E632DF-DF94-62B8-C978-75D6AFA20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93" y="4833152"/>
            <a:ext cx="3424729" cy="965482"/>
          </a:xfrm>
          <a:prstGeom prst="rect">
            <a:avLst/>
          </a:prstGeom>
        </p:spPr>
      </p:pic>
      <p:pic>
        <p:nvPicPr>
          <p:cNvPr id="14" name="Picture 1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7BCA7341-9FB1-15E9-A538-D8AC6BF67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99" y="68005"/>
            <a:ext cx="3508461" cy="3360995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32A1D1B3-4A3F-C66C-8349-F6A7CB03F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74" y="3424428"/>
            <a:ext cx="3293233" cy="33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3683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4BA0-BA9C-3E6F-1CA5-2696352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math formula&#10;&#10;Description automatically generated">
            <a:extLst>
              <a:ext uri="{FF2B5EF4-FFF2-40B4-BE49-F238E27FC236}">
                <a16:creationId xmlns:a16="http://schemas.microsoft.com/office/drawing/2014/main" id="{2EFCC6C0-EB5D-C80F-C319-BCDBF0889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5" y="3286879"/>
            <a:ext cx="2700377" cy="761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8E642-5F80-25EA-FDE2-E1459FE5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Kolmogorov-Smirnov </a:t>
            </a:r>
            <a:br>
              <a:rPr lang="en-US" dirty="0"/>
            </a:br>
            <a:r>
              <a:rPr lang="en-US" dirty="0"/>
              <a:t>test-statistic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6090-3EBF-E3B6-5BD8-33884072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BC6A7-4B04-953D-CB7E-6D15E1F1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D7839-6F6C-B1A8-D31E-BEC44676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17</a:t>
            </a:fld>
            <a:endParaRPr lang="en-GB"/>
          </a:p>
        </p:txBody>
      </p:sp>
      <p:pic>
        <p:nvPicPr>
          <p:cNvPr id="14" name="Picture 1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81CB06C6-A4E1-2235-7C4D-EF0F03EE4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74" y="137411"/>
            <a:ext cx="3508461" cy="3360995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341CF453-3490-F13F-AE87-41C857A39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287" y="3439024"/>
            <a:ext cx="3293233" cy="3311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E8CC0-D7E3-0AC8-2C59-594FACEAAA4C}"/>
              </a:ext>
            </a:extLst>
          </p:cNvPr>
          <p:cNvSpPr txBox="1"/>
          <p:nvPr/>
        </p:nvSpPr>
        <p:spPr>
          <a:xfrm>
            <a:off x="10400178" y="5117845"/>
            <a:ext cx="1466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0.107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EE8B1C47-40EF-0325-2DB9-8ED0D7658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87" y="3477382"/>
            <a:ext cx="2793505" cy="3280927"/>
          </a:xfrm>
          <a:prstGeom prst="rect">
            <a:avLst/>
          </a:prstGeom>
        </p:spPr>
      </p:pic>
      <p:pic>
        <p:nvPicPr>
          <p:cNvPr id="13" name="Picture 12" descr="A graph of normal distribution&#10;&#10;Description automatically generated">
            <a:extLst>
              <a:ext uri="{FF2B5EF4-FFF2-40B4-BE49-F238E27FC236}">
                <a16:creationId xmlns:a16="http://schemas.microsoft.com/office/drawing/2014/main" id="{A7A03987-130D-C05E-1436-440FDDE6F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6" y="137411"/>
            <a:ext cx="2981328" cy="33179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E3865C-2799-7A18-4A1A-6E3385E40791}"/>
              </a:ext>
            </a:extLst>
          </p:cNvPr>
          <p:cNvSpPr txBox="1"/>
          <p:nvPr/>
        </p:nvSpPr>
        <p:spPr>
          <a:xfrm>
            <a:off x="6400287" y="5224757"/>
            <a:ext cx="1466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0.285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747D77-BCF1-94A4-59CF-0C8981F50640}"/>
              </a:ext>
            </a:extLst>
          </p:cNvPr>
          <p:cNvSpPr txBox="1"/>
          <p:nvPr/>
        </p:nvSpPr>
        <p:spPr>
          <a:xfrm>
            <a:off x="325437" y="4460745"/>
            <a:ext cx="3933966" cy="1309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Small values of D indicate good compatibility between data and H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baseline="-25000" dirty="0"/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dirty="0">
                <a:solidFill>
                  <a:schemeClr val="tx1"/>
                </a:solidFill>
              </a:rPr>
              <a:t>arge values indicate poor compatibility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04BB0-6F09-A692-282F-27EADBF4B213}"/>
              </a:ext>
            </a:extLst>
          </p:cNvPr>
          <p:cNvSpPr txBox="1"/>
          <p:nvPr/>
        </p:nvSpPr>
        <p:spPr>
          <a:xfrm>
            <a:off x="325437" y="1304693"/>
            <a:ext cx="4101597" cy="761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We can use the </a:t>
            </a:r>
            <a:r>
              <a:rPr lang="en-US" dirty="0" err="1">
                <a:solidFill>
                  <a:schemeClr val="tx1"/>
                </a:solidFill>
              </a:rPr>
              <a:t>scipy.stats</a:t>
            </a:r>
            <a:r>
              <a:rPr lang="en-US" dirty="0">
                <a:solidFill>
                  <a:schemeClr val="tx1"/>
                </a:solidFill>
              </a:rPr>
              <a:t> ks_1samp to calculate the value of D for us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" name="Picture 19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3A98C303-9B46-753D-FDC2-D0B82DEA2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5" y="2401636"/>
            <a:ext cx="4305300" cy="838200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D3CCE53B-1D49-2A9B-2A23-0D69AEAEB961}"/>
              </a:ext>
            </a:extLst>
          </p:cNvPr>
          <p:cNvSpPr/>
          <p:nvPr/>
        </p:nvSpPr>
        <p:spPr>
          <a:xfrm>
            <a:off x="634316" y="3300761"/>
            <a:ext cx="268933" cy="312234"/>
          </a:xfrm>
          <a:custGeom>
            <a:avLst/>
            <a:gdLst>
              <a:gd name="connsiteX0" fmla="*/ 268933 w 268933"/>
              <a:gd name="connsiteY0" fmla="*/ 312234 h 312234"/>
              <a:gd name="connsiteX1" fmla="*/ 23606 w 268933"/>
              <a:gd name="connsiteY1" fmla="*/ 122663 h 312234"/>
              <a:gd name="connsiteX2" fmla="*/ 23606 w 268933"/>
              <a:gd name="connsiteY2" fmla="*/ 0 h 31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933" h="312234">
                <a:moveTo>
                  <a:pt x="268933" y="312234"/>
                </a:moveTo>
                <a:cubicBezTo>
                  <a:pt x="166713" y="243468"/>
                  <a:pt x="64494" y="174702"/>
                  <a:pt x="23606" y="122663"/>
                </a:cubicBezTo>
                <a:cubicBezTo>
                  <a:pt x="-17282" y="70624"/>
                  <a:pt x="3162" y="35312"/>
                  <a:pt x="23606" y="0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31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00F0-CF4C-F910-8063-FD79379D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 (an aside)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D4C69-991E-D44D-1BFA-71497F10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848209"/>
            <a:ext cx="11204561" cy="4866481"/>
          </a:xfrm>
        </p:spPr>
        <p:txBody>
          <a:bodyPr/>
          <a:lstStyle/>
          <a:p>
            <a:r>
              <a:rPr lang="en-US" dirty="0"/>
              <a:t>Note that the ks_1samp function also returns something called a </a:t>
            </a:r>
            <a:r>
              <a:rPr lang="en-US" b="1" dirty="0"/>
              <a:t>p-value</a:t>
            </a:r>
          </a:p>
          <a:p>
            <a:endParaRPr lang="en-US" b="1" dirty="0"/>
          </a:p>
          <a:p>
            <a:r>
              <a:rPr lang="en-US" dirty="0"/>
              <a:t>We will have a discussion session on p-values and the concept of significance but for now, just know that a p-value is just a </a:t>
            </a:r>
            <a:r>
              <a:rPr lang="en-US" b="1" dirty="0"/>
              <a:t>tail probability </a:t>
            </a:r>
            <a:r>
              <a:rPr lang="en-US" dirty="0"/>
              <a:t>of the distribution of the test-statistic under some hypothesis (typically the null)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19FD-5595-2E21-0632-A20DE3FE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85123-D88C-08A8-F274-34AD612A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7D41E-6A5E-CAE1-8411-54C986E5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6550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25AE-D380-DDAE-805C-081AACEBA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FF48-1E87-3676-9573-6E969842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 (an aside)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CF18E-E9BB-B31A-961E-96D2A7990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848209"/>
            <a:ext cx="11204561" cy="4866481"/>
          </a:xfrm>
        </p:spPr>
        <p:txBody>
          <a:bodyPr/>
          <a:lstStyle/>
          <a:p>
            <a:r>
              <a:rPr lang="en-US" dirty="0"/>
              <a:t>Note that the ks_1samp function also returns something called a </a:t>
            </a:r>
            <a:r>
              <a:rPr lang="en-US" b="1" dirty="0"/>
              <a:t>p-value</a:t>
            </a:r>
          </a:p>
          <a:p>
            <a:endParaRPr lang="en-US" b="1" dirty="0"/>
          </a:p>
          <a:p>
            <a:r>
              <a:rPr lang="en-US" dirty="0"/>
              <a:t>We will have a discussion session on p-values and the concept of significance but for now, just know that a p-value is just a </a:t>
            </a:r>
            <a:r>
              <a:rPr lang="en-US" b="1" dirty="0"/>
              <a:t>tail probability </a:t>
            </a:r>
            <a:r>
              <a:rPr lang="en-US" dirty="0"/>
              <a:t>of the distribution of the test-statistic under some hypothesis (typically the null)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6CA22-9FD6-2AA9-CF34-3923738D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D293C-BCAD-E1C5-8D15-E76335AE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D1300-1F1C-339A-F6B8-FB960D13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19</a:t>
            </a:fld>
            <a:endParaRPr lang="en-GB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FB946E-CB7A-67EB-DFA9-693EFB749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34" y="3169052"/>
            <a:ext cx="2977129" cy="105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C5CB8-C9C9-E7D0-2F38-34FCB8E5F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67" y="2443386"/>
            <a:ext cx="4458006" cy="356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D8675A-E26B-420D-04A6-0CE86C3CDA61}"/>
              </a:ext>
            </a:extLst>
          </p:cNvPr>
          <p:cNvSpPr txBox="1"/>
          <p:nvPr/>
        </p:nvSpPr>
        <p:spPr>
          <a:xfrm>
            <a:off x="9749015" y="453265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obs</a:t>
            </a:r>
            <a:endParaRPr lang="en-US" baseline="-25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B3BEA7-4372-F74C-6676-89F05C70ECF6}"/>
              </a:ext>
            </a:extLst>
          </p:cNvPr>
          <p:cNvCxnSpPr/>
          <p:nvPr/>
        </p:nvCxnSpPr>
        <p:spPr>
          <a:xfrm>
            <a:off x="9873435" y="4871504"/>
            <a:ext cx="0" cy="2160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61CE41-0A43-4B2D-F15C-8C1BACB6FA07}"/>
              </a:ext>
            </a:extLst>
          </p:cNvPr>
          <p:cNvSpPr txBox="1"/>
          <p:nvPr/>
        </p:nvSpPr>
        <p:spPr>
          <a:xfrm>
            <a:off x="10236944" y="4901984"/>
            <a:ext cx="28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6C1D8AB-2413-354E-8290-8C15F13D56B7}"/>
              </a:ext>
            </a:extLst>
          </p:cNvPr>
          <p:cNvSpPr/>
          <p:nvPr/>
        </p:nvSpPr>
        <p:spPr>
          <a:xfrm>
            <a:off x="10181063" y="5199303"/>
            <a:ext cx="147234" cy="108489"/>
          </a:xfrm>
          <a:custGeom>
            <a:avLst/>
            <a:gdLst>
              <a:gd name="connsiteX0" fmla="*/ 147234 w 147234"/>
              <a:gd name="connsiteY0" fmla="*/ 0 h 108489"/>
              <a:gd name="connsiteX1" fmla="*/ 108488 w 147234"/>
              <a:gd name="connsiteY1" fmla="*/ 77492 h 108489"/>
              <a:gd name="connsiteX2" fmla="*/ 0 w 147234"/>
              <a:gd name="connsiteY2" fmla="*/ 108489 h 10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234" h="108489">
                <a:moveTo>
                  <a:pt x="147234" y="0"/>
                </a:moveTo>
                <a:cubicBezTo>
                  <a:pt x="140130" y="29705"/>
                  <a:pt x="133027" y="59411"/>
                  <a:pt x="108488" y="77492"/>
                </a:cubicBezTo>
                <a:cubicBezTo>
                  <a:pt x="83949" y="95574"/>
                  <a:pt x="41974" y="102031"/>
                  <a:pt x="0" y="108489"/>
                </a:cubicBezTo>
              </a:path>
            </a:pathLst>
          </a:cu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D4176-3512-5611-37A6-C3BF4DED73A6}"/>
              </a:ext>
            </a:extLst>
          </p:cNvPr>
          <p:cNvSpPr txBox="1"/>
          <p:nvPr/>
        </p:nvSpPr>
        <p:spPr>
          <a:xfrm>
            <a:off x="155530" y="2608050"/>
            <a:ext cx="644795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As an integral it is defined as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gives us a quick way to know if </a:t>
            </a:r>
            <a:r>
              <a:rPr lang="en-US" sz="2000" i="1" dirty="0" err="1"/>
              <a:t>t</a:t>
            </a:r>
            <a:r>
              <a:rPr lang="en-US" sz="2000" baseline="-25000" dirty="0" err="1"/>
              <a:t>obs</a:t>
            </a:r>
            <a:r>
              <a:rPr lang="en-US" sz="2000" dirty="0"/>
              <a:t>  is in the critical region since </a:t>
            </a:r>
          </a:p>
          <a:p>
            <a:r>
              <a:rPr lang="el-GR" sz="2000" dirty="0"/>
              <a:t>		</a:t>
            </a:r>
            <a:r>
              <a:rPr lang="en-US" sz="2000" dirty="0"/>
              <a:t>p &lt; </a:t>
            </a:r>
            <a:r>
              <a:rPr lang="el-GR" sz="2000" dirty="0"/>
              <a:t>α    </a:t>
            </a:r>
            <a:r>
              <a:rPr lang="el-GR" sz="2000" dirty="0">
                <a:sym typeface="Wingdings" pitchFamily="2" charset="2"/>
              </a:rPr>
              <a:t> </a:t>
            </a:r>
            <a:r>
              <a:rPr lang="en-US" sz="2000" i="1" dirty="0" err="1"/>
              <a:t>t</a:t>
            </a:r>
            <a:r>
              <a:rPr lang="en-US" sz="2000" baseline="-25000" dirty="0" err="1"/>
              <a:t>obs</a:t>
            </a:r>
            <a:r>
              <a:rPr lang="en-US" sz="2000" dirty="0"/>
              <a:t> in critical region</a:t>
            </a:r>
          </a:p>
          <a:p>
            <a:endParaRPr lang="en-US" sz="2000" dirty="0"/>
          </a:p>
          <a:p>
            <a:r>
              <a:rPr lang="en-US" sz="2000" dirty="0"/>
              <a:t>We need to either </a:t>
            </a:r>
            <a:r>
              <a:rPr lang="en-US" sz="2000" b="1" dirty="0"/>
              <a:t>know or simulate </a:t>
            </a:r>
            <a:r>
              <a:rPr lang="en-US" sz="2000" dirty="0"/>
              <a:t>the distribution of </a:t>
            </a:r>
          </a:p>
          <a:p>
            <a:r>
              <a:rPr lang="en-US" sz="2000" i="1" dirty="0"/>
              <a:t>t</a:t>
            </a:r>
            <a:r>
              <a:rPr lang="en-US" sz="2000" dirty="0"/>
              <a:t>  to calculate a p-value!</a:t>
            </a:r>
          </a:p>
        </p:txBody>
      </p:sp>
    </p:spTree>
    <p:extLst>
      <p:ext uri="{BB962C8B-B14F-4D97-AF65-F5344CB8AC3E}">
        <p14:creationId xmlns:p14="http://schemas.microsoft.com/office/powerpoint/2010/main" val="42135316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973A-046E-8B51-E862-0362931A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E14BA-5980-52D2-19B9-5115FA57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813D-2DB3-A256-30D3-8C2C6D0D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9B82F-EAD3-19E5-BBC6-3A171CF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8FE2A-CE3C-34B5-4D20-C6651A6253AB}"/>
              </a:ext>
            </a:extLst>
          </p:cNvPr>
          <p:cNvSpPr txBox="1"/>
          <p:nvPr/>
        </p:nvSpPr>
        <p:spPr>
          <a:xfrm>
            <a:off x="429322" y="1034149"/>
            <a:ext cx="60997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 to this point we have discussed probability and how we can predict how often we might measure the various possible outcomes of our experiment. </a:t>
            </a:r>
          </a:p>
          <a:p>
            <a:endParaRPr lang="en-US" dirty="0"/>
          </a:p>
          <a:p>
            <a:r>
              <a:rPr lang="en-US" dirty="0"/>
              <a:t>Statistics, on the other hand, involves studying data we measure to try to determine the values and uncertainties of physical quantities. </a:t>
            </a:r>
          </a:p>
          <a:p>
            <a:endParaRPr lang="en-US" dirty="0"/>
          </a:p>
          <a:p>
            <a:r>
              <a:rPr lang="en-US" dirty="0"/>
              <a:t>We can therefore think of probability and statistics as inverse problems of one another: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Studying probability allows us to take physical constants and predict likely outcomes of an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Studying statistics allows us to take the actual outcome of an experiment and find the models / physical constants of those models that are compatible with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234DE-8BD6-1EA1-3A17-27A38987F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38" y="1809571"/>
            <a:ext cx="2962995" cy="2962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59F65-4B6F-2CC5-1838-F05FF58C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635" y="2145804"/>
            <a:ext cx="2348782" cy="23487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D6E0D5-F508-211B-508E-4767A554462A}"/>
              </a:ext>
            </a:extLst>
          </p:cNvPr>
          <p:cNvCxnSpPr>
            <a:cxnSpLocks/>
          </p:cNvCxnSpPr>
          <p:nvPr/>
        </p:nvCxnSpPr>
        <p:spPr>
          <a:xfrm>
            <a:off x="9095989" y="3303025"/>
            <a:ext cx="792088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5C2607-1E6F-063B-5E0D-1EE4D164A14B}"/>
              </a:ext>
            </a:extLst>
          </p:cNvPr>
          <p:cNvSpPr txBox="1"/>
          <p:nvPr/>
        </p:nvSpPr>
        <p:spPr>
          <a:xfrm>
            <a:off x="7872762" y="4359971"/>
            <a:ext cx="880946" cy="82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PDF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BBA87-E581-EACA-4E86-F436D7DE8AC1}"/>
              </a:ext>
            </a:extLst>
          </p:cNvPr>
          <p:cNvSpPr txBox="1"/>
          <p:nvPr/>
        </p:nvSpPr>
        <p:spPr>
          <a:xfrm>
            <a:off x="10641349" y="4359971"/>
            <a:ext cx="880946" cy="82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3633758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139A76-C8BA-96A1-E7F0-02246B6E5513}"/>
              </a:ext>
            </a:extLst>
          </p:cNvPr>
          <p:cNvSpPr txBox="1"/>
          <p:nvPr/>
        </p:nvSpPr>
        <p:spPr>
          <a:xfrm>
            <a:off x="423746" y="1078166"/>
            <a:ext cx="5334167" cy="48953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/>
              <a:t>The two-sample K-S test is used for two data sets. It is defined as </a:t>
            </a: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r>
              <a:rPr lang="en-US" dirty="0"/>
              <a:t>In this case, the null hypothesis H</a:t>
            </a:r>
            <a:r>
              <a:rPr lang="en-US" baseline="-25000" dirty="0"/>
              <a:t>0</a:t>
            </a:r>
            <a:r>
              <a:rPr lang="en-US" dirty="0"/>
              <a:t> is defined as the hypothesis that both samples are drawn </a:t>
            </a:r>
            <a:r>
              <a:rPr lang="en-US" b="1" dirty="0"/>
              <a:t>from the same distribution</a:t>
            </a:r>
          </a:p>
          <a:p>
            <a:pPr algn="l">
              <a:lnSpc>
                <a:spcPct val="105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dirty="0"/>
              <a:t>This test is extremely useful when testing for overtraining in ML models if using a test/train split of your data (more in later weeks)</a:t>
            </a: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There</a:t>
            </a:r>
            <a:r>
              <a:rPr lang="en-US" dirty="0"/>
              <a:t> is a ks_2samp function in </a:t>
            </a:r>
            <a:r>
              <a:rPr lang="en-US" dirty="0" err="1"/>
              <a:t>scipy</a:t>
            </a:r>
            <a:r>
              <a:rPr lang="en-US" dirty="0"/>
              <a:t> to calculate D</a:t>
            </a:r>
            <a:r>
              <a:rPr lang="en-US" baseline="-25000" dirty="0"/>
              <a:t>2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763D2-6463-DBDE-FB99-C049664F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2-sample K-S test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4B2FC-28AD-21F5-B637-DB644E0B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68F77-611F-C434-7833-B893829E3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37659-EB6D-D52C-B562-D535D87A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20</a:t>
            </a:fld>
            <a:endParaRPr lang="en-GB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210C610-0AE6-8C42-C011-B3D81E1BE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03" y="1718634"/>
            <a:ext cx="4124824" cy="637168"/>
          </a:xfrm>
          <a:prstGeom prst="rect">
            <a:avLst/>
          </a:prstGeom>
        </p:spPr>
      </p:pic>
      <p:pic>
        <p:nvPicPr>
          <p:cNvPr id="12" name="Picture 11" descr="A graph of normal and normal distribution functions&#10;&#10;Description automatically generated">
            <a:extLst>
              <a:ext uri="{FF2B5EF4-FFF2-40B4-BE49-F238E27FC236}">
                <a16:creationId xmlns:a16="http://schemas.microsoft.com/office/drawing/2014/main" id="{2FEBAF4F-5158-FA44-4B12-5F665122D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13" y="1074018"/>
            <a:ext cx="6010341" cy="47545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01BA94-B0B1-EA46-5F5A-89A8CEAEB032}"/>
              </a:ext>
            </a:extLst>
          </p:cNvPr>
          <p:cNvSpPr txBox="1"/>
          <p:nvPr/>
        </p:nvSpPr>
        <p:spPr>
          <a:xfrm>
            <a:off x="10214517" y="2734122"/>
            <a:ext cx="1271239" cy="6223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 err="1">
                <a:solidFill>
                  <a:schemeClr val="tx1"/>
                </a:solidFill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</a:rPr>
              <a:t>data</a:t>
            </a:r>
            <a:r>
              <a:rPr lang="en-US" sz="1600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B79901-3A64-99DE-BD33-B569D1A494FC}"/>
              </a:ext>
            </a:extLst>
          </p:cNvPr>
          <p:cNvSpPr txBox="1"/>
          <p:nvPr/>
        </p:nvSpPr>
        <p:spPr>
          <a:xfrm>
            <a:off x="8415453" y="2734122"/>
            <a:ext cx="1271239" cy="6223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 err="1">
                <a:solidFill>
                  <a:srgbClr val="FF4500"/>
                </a:solidFill>
              </a:rPr>
              <a:t>G</a:t>
            </a:r>
            <a:r>
              <a:rPr lang="en-US" sz="1600" baseline="-25000" dirty="0" err="1">
                <a:solidFill>
                  <a:srgbClr val="FF4500"/>
                </a:solidFill>
              </a:rPr>
              <a:t>data</a:t>
            </a:r>
            <a:r>
              <a:rPr lang="en-US" sz="1600" dirty="0">
                <a:solidFill>
                  <a:srgbClr val="FF4500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8591471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C11B-86D1-D736-0EFF-F760C080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Hypotheses (H</a:t>
            </a:r>
            <a:r>
              <a:rPr lang="en-US" baseline="-25000" dirty="0"/>
              <a:t>1</a:t>
            </a:r>
            <a:r>
              <a:rPr lang="en-US" dirty="0"/>
              <a:t>) and the power of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52DCE-8E71-CB40-827A-6691720E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677950"/>
            <a:ext cx="11148805" cy="4866481"/>
          </a:xfrm>
        </p:spPr>
        <p:txBody>
          <a:bodyPr/>
          <a:lstStyle/>
          <a:p>
            <a:r>
              <a:rPr lang="en-US" sz="1800" dirty="0"/>
              <a:t>So far, we have looked at a few test-statistics to test the compatibility of data with our </a:t>
            </a:r>
            <a:r>
              <a:rPr lang="en-US" sz="1800" b="1" dirty="0"/>
              <a:t>null hypothesis.</a:t>
            </a:r>
          </a:p>
          <a:p>
            <a:endParaRPr lang="en-US" sz="1800" b="1" dirty="0"/>
          </a:p>
          <a:p>
            <a:r>
              <a:rPr lang="en-US" sz="1800" dirty="0"/>
              <a:t>How can we know which of these, or any other test, is the </a:t>
            </a:r>
            <a:r>
              <a:rPr lang="en-US" sz="1800" b="1" dirty="0"/>
              <a:t>best test </a:t>
            </a:r>
            <a:r>
              <a:rPr lang="en-US" sz="1800" dirty="0"/>
              <a:t>to use?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505B9-BB14-6A8F-1E9E-56A82408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3AEE4-6AF2-2B57-0376-9D1E2C95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5D069-B2FE-0772-5FA6-AC968D66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21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86825-F6E1-2D20-63BB-E66FC93ABA37}"/>
              </a:ext>
            </a:extLst>
          </p:cNvPr>
          <p:cNvSpPr txBox="1"/>
          <p:nvPr/>
        </p:nvSpPr>
        <p:spPr>
          <a:xfrm>
            <a:off x="325799" y="1909080"/>
            <a:ext cx="6099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answer will depend on which other hypotheses might be more compatible with the data </a:t>
            </a:r>
          </a:p>
          <a:p>
            <a:pPr marL="504891" lvl="2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We need to consider an </a:t>
            </a:r>
            <a:r>
              <a:rPr lang="en-US" b="1" dirty="0">
                <a:sym typeface="Wingdings" pitchFamily="2" charset="2"/>
              </a:rPr>
              <a:t>alternate hypothesis H</a:t>
            </a:r>
            <a:r>
              <a:rPr lang="en-US" b="1" baseline="-25000" dirty="0">
                <a:sym typeface="Wingdings" pitchFamily="2" charset="2"/>
              </a:rPr>
              <a:t>1</a:t>
            </a:r>
            <a:r>
              <a:rPr lang="en-US" b="1" dirty="0">
                <a:sym typeface="Wingdings" pitchFamily="2" charset="2"/>
              </a:rPr>
              <a:t>	</a:t>
            </a:r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3939F-B445-F4F9-AC43-2B5179AC8DA8}"/>
              </a:ext>
            </a:extLst>
          </p:cNvPr>
          <p:cNvSpPr/>
          <p:nvPr/>
        </p:nvSpPr>
        <p:spPr>
          <a:xfrm>
            <a:off x="8151978" y="1940712"/>
            <a:ext cx="3032695" cy="32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A3E6BF79-1952-53C6-B915-5DBCE20BA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1" y="1929161"/>
            <a:ext cx="5462710" cy="44645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D5AA23F-5AD3-7B43-00E2-B3FDE6333079}"/>
              </a:ext>
            </a:extLst>
          </p:cNvPr>
          <p:cNvSpPr/>
          <p:nvPr/>
        </p:nvSpPr>
        <p:spPr>
          <a:xfrm>
            <a:off x="8225477" y="1939785"/>
            <a:ext cx="3032695" cy="32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369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7411-9FCC-E73A-81DD-3A666A7D0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E76A-44D9-B97D-C422-BCA449C9B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Hypotheses (H</a:t>
            </a:r>
            <a:r>
              <a:rPr lang="en-US" baseline="-25000" dirty="0"/>
              <a:t>1</a:t>
            </a:r>
            <a:r>
              <a:rPr lang="en-US" dirty="0"/>
              <a:t>) and the power of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617EE-5C8E-AB71-A90B-CF41D07A0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677950"/>
            <a:ext cx="11148805" cy="4866481"/>
          </a:xfrm>
        </p:spPr>
        <p:txBody>
          <a:bodyPr/>
          <a:lstStyle/>
          <a:p>
            <a:r>
              <a:rPr lang="en-US" sz="1800" dirty="0"/>
              <a:t>So far, we have looked at a few test-statistics to test the compatibility of data with our </a:t>
            </a:r>
            <a:r>
              <a:rPr lang="en-US" sz="1800" b="1" dirty="0"/>
              <a:t>null hypothesis.</a:t>
            </a:r>
          </a:p>
          <a:p>
            <a:endParaRPr lang="en-US" sz="1800" b="1" dirty="0"/>
          </a:p>
          <a:p>
            <a:r>
              <a:rPr lang="en-US" sz="1800" dirty="0"/>
              <a:t>How can we know which of these, or any other test, is the </a:t>
            </a:r>
            <a:r>
              <a:rPr lang="en-US" sz="1800" b="1" dirty="0"/>
              <a:t>best test </a:t>
            </a:r>
            <a:r>
              <a:rPr lang="en-US" sz="1800" dirty="0"/>
              <a:t>to use?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4EC5B-1CD4-7561-9827-0ACC45948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AEE8-ED1B-EC7A-CE19-9BBF19B2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52F26-6883-D4AE-BBF1-FF521325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2FA14-79ED-C69C-C367-017700F61B3D}"/>
              </a:ext>
            </a:extLst>
          </p:cNvPr>
          <p:cNvSpPr txBox="1"/>
          <p:nvPr/>
        </p:nvSpPr>
        <p:spPr>
          <a:xfrm>
            <a:off x="325799" y="1909080"/>
            <a:ext cx="6099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answer will depend on which other hypotheses might be more compatible with the data </a:t>
            </a:r>
          </a:p>
          <a:p>
            <a:pPr marL="504891" lvl="2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We need to consider an </a:t>
            </a:r>
            <a:r>
              <a:rPr lang="en-US" b="1" dirty="0">
                <a:sym typeface="Wingdings" pitchFamily="2" charset="2"/>
              </a:rPr>
              <a:t>alternate hypothesis H</a:t>
            </a:r>
            <a:r>
              <a:rPr lang="en-US" b="1" baseline="-25000" dirty="0">
                <a:sym typeface="Wingdings" pitchFamily="2" charset="2"/>
              </a:rPr>
              <a:t>1</a:t>
            </a:r>
            <a:r>
              <a:rPr lang="en-US" b="1" dirty="0">
                <a:sym typeface="Wingdings" pitchFamily="2" charset="2"/>
              </a:rPr>
              <a:t>	</a:t>
            </a:r>
            <a:endParaRPr lang="en-US" b="1" dirty="0"/>
          </a:p>
        </p:txBody>
      </p:sp>
      <p:pic>
        <p:nvPicPr>
          <p:cNvPr id="13" name="Picture 12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970E32AA-4CBE-9BA4-9EF2-20F5BFD97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1" y="1929161"/>
            <a:ext cx="5462710" cy="44645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89F748-588F-DF5C-0A49-A0276A5E5151}"/>
              </a:ext>
            </a:extLst>
          </p:cNvPr>
          <p:cNvSpPr/>
          <p:nvPr/>
        </p:nvSpPr>
        <p:spPr>
          <a:xfrm>
            <a:off x="8151978" y="1940712"/>
            <a:ext cx="3032695" cy="32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A5CE-AEC7-C327-6A5E-A27A08E6BBC5}"/>
              </a:ext>
            </a:extLst>
          </p:cNvPr>
          <p:cNvSpPr txBox="1"/>
          <p:nvPr/>
        </p:nvSpPr>
        <p:spPr>
          <a:xfrm>
            <a:off x="325801" y="3897352"/>
            <a:ext cx="3220288" cy="16470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Example, consider X as the number of events at the LHC in the search for a new particle. We might expect more events in the presence of a signal compared to the background only</a:t>
            </a:r>
          </a:p>
        </p:txBody>
      </p:sp>
      <p:pic>
        <p:nvPicPr>
          <p:cNvPr id="17" name="Picture 1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774B0D9-DE8A-731D-37D1-CC74BA43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38" y="3067183"/>
            <a:ext cx="3305858" cy="31892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1BC6AA1-74D7-F92C-25DA-843E08392E6B}"/>
              </a:ext>
            </a:extLst>
          </p:cNvPr>
          <p:cNvSpPr/>
          <p:nvPr/>
        </p:nvSpPr>
        <p:spPr>
          <a:xfrm>
            <a:off x="4683514" y="4003288"/>
            <a:ext cx="278781" cy="2018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8267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9630-6290-3B6C-01EB-C0F93361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17D3-B35D-FD1F-5EA7-FA3044575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1078632"/>
            <a:ext cx="11540763" cy="4866481"/>
          </a:xfrm>
        </p:spPr>
        <p:txBody>
          <a:bodyPr/>
          <a:lstStyle/>
          <a:p>
            <a:r>
              <a:rPr lang="en-US" sz="1800" dirty="0"/>
              <a:t>With H</a:t>
            </a:r>
            <a:r>
              <a:rPr lang="en-US" sz="1800" baseline="-25000" dirty="0"/>
              <a:t>1</a:t>
            </a:r>
            <a:r>
              <a:rPr lang="en-US" sz="1800" dirty="0"/>
              <a:t> defined, we can now define the </a:t>
            </a:r>
            <a:r>
              <a:rPr lang="en-US" sz="1800" b="1" dirty="0"/>
              <a:t>power</a:t>
            </a:r>
            <a:r>
              <a:rPr lang="en-US" sz="1800" dirty="0"/>
              <a:t> of a particular hypothesis test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26F4-5994-DF69-0E7E-C2A916F72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B1869-A5F7-595B-0772-A9D986729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F4752-5CD8-ED80-B63D-20BC1FD0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23</a:t>
            </a:fld>
            <a:endParaRPr lang="en-GB"/>
          </a:p>
        </p:txBody>
      </p:sp>
      <p:pic>
        <p:nvPicPr>
          <p:cNvPr id="11" name="Picture 10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14431CCD-45CF-2702-D389-5879FAC4D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1" y="1929161"/>
            <a:ext cx="5462710" cy="44645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0A82C6-2698-6C83-A6B8-76242ADF603C}"/>
              </a:ext>
            </a:extLst>
          </p:cNvPr>
          <p:cNvSpPr/>
          <p:nvPr/>
        </p:nvSpPr>
        <p:spPr>
          <a:xfrm>
            <a:off x="8151978" y="1940712"/>
            <a:ext cx="3032695" cy="32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3F95D-EE0A-1C0C-9A72-AFA19BDC074E}"/>
              </a:ext>
            </a:extLst>
          </p:cNvPr>
          <p:cNvSpPr txBox="1"/>
          <p:nvPr/>
        </p:nvSpPr>
        <p:spPr>
          <a:xfrm>
            <a:off x="303955" y="1617546"/>
            <a:ext cx="609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g(X) is the distribution of the random variable X under the alternate hypothesis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D82874-85FC-9E6D-578D-02F55AFBE2C3}"/>
              </a:ext>
            </a:extLst>
          </p:cNvPr>
          <p:cNvCxnSpPr>
            <a:cxnSpLocks/>
          </p:cNvCxnSpPr>
          <p:nvPr/>
        </p:nvCxnSpPr>
        <p:spPr>
          <a:xfrm flipV="1">
            <a:off x="10515600" y="3122341"/>
            <a:ext cx="0" cy="1895708"/>
          </a:xfrm>
          <a:prstGeom prst="line">
            <a:avLst/>
          </a:prstGeom>
          <a:ln w="28575">
            <a:solidFill>
              <a:srgbClr val="D45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C2E43C6-7767-7851-FD7B-5F9AD724E17E}"/>
              </a:ext>
            </a:extLst>
          </p:cNvPr>
          <p:cNvSpPr/>
          <p:nvPr/>
        </p:nvSpPr>
        <p:spPr>
          <a:xfrm rot="16200000">
            <a:off x="11220232" y="1364906"/>
            <a:ext cx="137271" cy="1552687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5ACC9A3-C49F-3881-1AAA-D0C55611D4DE}"/>
              </a:ext>
            </a:extLst>
          </p:cNvPr>
          <p:cNvSpPr/>
          <p:nvPr/>
        </p:nvSpPr>
        <p:spPr>
          <a:xfrm>
            <a:off x="9523140" y="1624025"/>
            <a:ext cx="1761893" cy="461253"/>
          </a:xfrm>
          <a:custGeom>
            <a:avLst/>
            <a:gdLst>
              <a:gd name="connsiteX0" fmla="*/ 0 w 2653990"/>
              <a:gd name="connsiteY0" fmla="*/ 0 h 613317"/>
              <a:gd name="connsiteX1" fmla="*/ 791736 w 2653990"/>
              <a:gd name="connsiteY1" fmla="*/ 423746 h 613317"/>
              <a:gd name="connsiteX2" fmla="*/ 2330605 w 2653990"/>
              <a:gd name="connsiteY2" fmla="*/ 356839 h 613317"/>
              <a:gd name="connsiteX3" fmla="*/ 2653990 w 2653990"/>
              <a:gd name="connsiteY3" fmla="*/ 613317 h 61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3990" h="613317">
                <a:moveTo>
                  <a:pt x="0" y="0"/>
                </a:moveTo>
                <a:cubicBezTo>
                  <a:pt x="201651" y="182136"/>
                  <a:pt x="403302" y="364273"/>
                  <a:pt x="791736" y="423746"/>
                </a:cubicBezTo>
                <a:cubicBezTo>
                  <a:pt x="1180170" y="483219"/>
                  <a:pt x="2020229" y="325244"/>
                  <a:pt x="2330605" y="356839"/>
                </a:cubicBezTo>
                <a:cubicBezTo>
                  <a:pt x="2640981" y="388434"/>
                  <a:pt x="2647485" y="500875"/>
                  <a:pt x="2653990" y="613317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402F0-0F08-8AA4-7F57-938F0EDCECA9}"/>
              </a:ext>
            </a:extLst>
          </p:cNvPr>
          <p:cNvSpPr txBox="1"/>
          <p:nvPr/>
        </p:nvSpPr>
        <p:spPr>
          <a:xfrm>
            <a:off x="358275" y="2559205"/>
            <a:ext cx="5991076" cy="869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/>
              <a:t>Note that the power of the test is related to the probability to falsely reject H</a:t>
            </a:r>
            <a:r>
              <a:rPr lang="en-US" baseline="-25000" dirty="0"/>
              <a:t>1  </a:t>
            </a:r>
            <a:r>
              <a:rPr lang="en-US" dirty="0">
                <a:sym typeface="Wingdings" pitchFamily="2" charset="2"/>
              </a:rPr>
              <a:t> 1-</a:t>
            </a:r>
            <a:r>
              <a:rPr lang="el-GR" dirty="0">
                <a:sym typeface="Wingdings" pitchFamily="2" charset="2"/>
              </a:rPr>
              <a:t>β</a:t>
            </a:r>
            <a:r>
              <a:rPr lang="en-US" dirty="0">
                <a:sym typeface="Wingdings" pitchFamily="2" charset="2"/>
              </a:rPr>
              <a:t> is the </a:t>
            </a:r>
            <a:r>
              <a:rPr lang="en-US" b="1" dirty="0">
                <a:sym typeface="Wingdings" pitchFamily="2" charset="2"/>
              </a:rPr>
              <a:t>Type-II error rate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28AB11-970D-3B28-FADC-120CE6D0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674" y="761946"/>
            <a:ext cx="3425459" cy="74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314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8952-8606-4FBD-764C-C2CAEC0A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B54B-EA1B-A7E8-2680-6B29B377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332F6-0331-3A1A-79E5-181B4C8C0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1078632"/>
            <a:ext cx="11540763" cy="4866481"/>
          </a:xfrm>
        </p:spPr>
        <p:txBody>
          <a:bodyPr/>
          <a:lstStyle/>
          <a:p>
            <a:r>
              <a:rPr lang="en-US" sz="1800" dirty="0"/>
              <a:t>With H</a:t>
            </a:r>
            <a:r>
              <a:rPr lang="en-US" sz="1800" baseline="-25000" dirty="0"/>
              <a:t>1</a:t>
            </a:r>
            <a:r>
              <a:rPr lang="en-US" sz="1800" dirty="0"/>
              <a:t> defined, we can now define the </a:t>
            </a:r>
            <a:r>
              <a:rPr lang="en-US" sz="1800" b="1" dirty="0"/>
              <a:t>power</a:t>
            </a:r>
            <a:r>
              <a:rPr lang="en-US" sz="1800" dirty="0"/>
              <a:t> of a particular hypothesis test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13E30-145D-5F29-0C02-644C6DE0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4A26-1374-6251-ACB1-D68C0942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FC665-9144-78EC-3530-848DB9A7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24</a:t>
            </a:fld>
            <a:endParaRPr lang="en-GB"/>
          </a:p>
        </p:txBody>
      </p:sp>
      <p:pic>
        <p:nvPicPr>
          <p:cNvPr id="11" name="Picture 10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91B69182-1C65-760C-2145-141AA4F7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1" y="1929161"/>
            <a:ext cx="5462710" cy="44645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E8770B-D517-BD81-0C65-691A6F6CCA4F}"/>
              </a:ext>
            </a:extLst>
          </p:cNvPr>
          <p:cNvSpPr/>
          <p:nvPr/>
        </p:nvSpPr>
        <p:spPr>
          <a:xfrm>
            <a:off x="8151978" y="1940712"/>
            <a:ext cx="3032695" cy="32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CF6007-469F-4746-4ECB-1A09914E9470}"/>
              </a:ext>
            </a:extLst>
          </p:cNvPr>
          <p:cNvSpPr txBox="1"/>
          <p:nvPr/>
        </p:nvSpPr>
        <p:spPr>
          <a:xfrm>
            <a:off x="303955" y="1617546"/>
            <a:ext cx="60997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g(X) is the distribution of the random variable X under the alternate hypothesis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power will depend on the alternate hypothesis that we choose 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tests are better or worse for different purposes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power will depend on what we choose as the critical region (and the value of </a:t>
            </a:r>
            <a:r>
              <a:rPr lang="el-GR" dirty="0"/>
              <a:t>α</a:t>
            </a:r>
            <a:r>
              <a:rPr lang="en-GB" dirty="0"/>
              <a:t>)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GB" dirty="0"/>
              <a:t>There will be a trade-off between </a:t>
            </a:r>
            <a:r>
              <a:rPr lang="el-GR" dirty="0"/>
              <a:t>β </a:t>
            </a:r>
            <a:r>
              <a:rPr lang="en-GB" dirty="0"/>
              <a:t>and </a:t>
            </a:r>
            <a:r>
              <a:rPr lang="el-GR" dirty="0"/>
              <a:t>α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AF5A4F-023B-A378-989D-2727D65A9E05}"/>
              </a:ext>
            </a:extLst>
          </p:cNvPr>
          <p:cNvCxnSpPr>
            <a:cxnSpLocks/>
          </p:cNvCxnSpPr>
          <p:nvPr/>
        </p:nvCxnSpPr>
        <p:spPr>
          <a:xfrm flipV="1">
            <a:off x="10515600" y="3122341"/>
            <a:ext cx="0" cy="1895708"/>
          </a:xfrm>
          <a:prstGeom prst="line">
            <a:avLst/>
          </a:prstGeom>
          <a:ln w="28575">
            <a:solidFill>
              <a:srgbClr val="D45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183EAFA-516A-B701-0C7F-8802205C7C47}"/>
              </a:ext>
            </a:extLst>
          </p:cNvPr>
          <p:cNvSpPr/>
          <p:nvPr/>
        </p:nvSpPr>
        <p:spPr>
          <a:xfrm rot="16200000">
            <a:off x="11220232" y="1364906"/>
            <a:ext cx="137271" cy="1552687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A51B398-6D60-0A26-7665-62BF4BD155D1}"/>
              </a:ext>
            </a:extLst>
          </p:cNvPr>
          <p:cNvSpPr/>
          <p:nvPr/>
        </p:nvSpPr>
        <p:spPr>
          <a:xfrm>
            <a:off x="9523140" y="1624025"/>
            <a:ext cx="1761893" cy="461253"/>
          </a:xfrm>
          <a:custGeom>
            <a:avLst/>
            <a:gdLst>
              <a:gd name="connsiteX0" fmla="*/ 0 w 2653990"/>
              <a:gd name="connsiteY0" fmla="*/ 0 h 613317"/>
              <a:gd name="connsiteX1" fmla="*/ 791736 w 2653990"/>
              <a:gd name="connsiteY1" fmla="*/ 423746 h 613317"/>
              <a:gd name="connsiteX2" fmla="*/ 2330605 w 2653990"/>
              <a:gd name="connsiteY2" fmla="*/ 356839 h 613317"/>
              <a:gd name="connsiteX3" fmla="*/ 2653990 w 2653990"/>
              <a:gd name="connsiteY3" fmla="*/ 613317 h 61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3990" h="613317">
                <a:moveTo>
                  <a:pt x="0" y="0"/>
                </a:moveTo>
                <a:cubicBezTo>
                  <a:pt x="201651" y="182136"/>
                  <a:pt x="403302" y="364273"/>
                  <a:pt x="791736" y="423746"/>
                </a:cubicBezTo>
                <a:cubicBezTo>
                  <a:pt x="1180170" y="483219"/>
                  <a:pt x="2020229" y="325244"/>
                  <a:pt x="2330605" y="356839"/>
                </a:cubicBezTo>
                <a:cubicBezTo>
                  <a:pt x="2640981" y="388434"/>
                  <a:pt x="2647485" y="500875"/>
                  <a:pt x="2653990" y="613317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8C7357-0884-46B2-1731-7122E00661F5}"/>
              </a:ext>
            </a:extLst>
          </p:cNvPr>
          <p:cNvSpPr txBox="1"/>
          <p:nvPr/>
        </p:nvSpPr>
        <p:spPr>
          <a:xfrm>
            <a:off x="358275" y="2559205"/>
            <a:ext cx="5991076" cy="869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/>
              <a:t>Note that the power of the test is related to the probability to falsely reject H</a:t>
            </a:r>
            <a:r>
              <a:rPr lang="en-US" baseline="-25000" dirty="0"/>
              <a:t>1  </a:t>
            </a:r>
            <a:r>
              <a:rPr lang="en-US" dirty="0">
                <a:sym typeface="Wingdings" pitchFamily="2" charset="2"/>
              </a:rPr>
              <a:t> 1-</a:t>
            </a:r>
            <a:r>
              <a:rPr lang="el-GR" dirty="0">
                <a:sym typeface="Wingdings" pitchFamily="2" charset="2"/>
              </a:rPr>
              <a:t>β</a:t>
            </a:r>
            <a:r>
              <a:rPr lang="en-US" dirty="0">
                <a:sym typeface="Wingdings" pitchFamily="2" charset="2"/>
              </a:rPr>
              <a:t> is the </a:t>
            </a:r>
            <a:r>
              <a:rPr lang="en-US" b="1" dirty="0">
                <a:sym typeface="Wingdings" pitchFamily="2" charset="2"/>
              </a:rPr>
              <a:t>Type-II error rate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931F6-7DCE-F544-BFAD-D0C07F151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674" y="761946"/>
            <a:ext cx="3425459" cy="74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9186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B258-6F18-6A11-5A34-9500EAEA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D6801-4E38-0AD7-AD0C-86272D74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FC557-559D-63B3-5E0B-4F3B9B60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39D03-2E1C-5E17-1935-851A4EA4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25</a:t>
            </a:fld>
            <a:endParaRPr lang="en-GB"/>
          </a:p>
        </p:txBody>
      </p:sp>
      <p:pic>
        <p:nvPicPr>
          <p:cNvPr id="9" name="Picture 8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EAEC48E7-A8D8-031B-F25A-934FC71F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2" y="758827"/>
            <a:ext cx="10796238" cy="5290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37E8FC-1B55-27CB-76E8-87DDC7981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37" y="252000"/>
            <a:ext cx="2546350" cy="552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2110FA-D653-9D43-011B-E9EF38421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899" y="259017"/>
            <a:ext cx="2527301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116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CDD58-2401-A732-BA2C-EA2979F3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963E-7692-AFA0-D112-FC80C3D3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333C0-C46C-4555-2804-88A52AAA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F7B22-2368-ACCF-F07F-A89DFC6E5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753DE-3EE2-6C6D-D606-C15C2AFA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26</a:t>
            </a:fld>
            <a:endParaRPr lang="en-GB"/>
          </a:p>
        </p:txBody>
      </p:sp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67CA5F73-B6AF-BE32-5D93-8445AD384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" y="755026"/>
            <a:ext cx="10819958" cy="5311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B3363-E39B-449D-F4D4-C398CE13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37" y="252000"/>
            <a:ext cx="254635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CA82B-373F-2A0D-A38F-4276986B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899" y="259017"/>
            <a:ext cx="2527301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5724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9412-2F89-34DA-E160-EFE862E97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CAAF-DC31-EF38-F187-FD10461E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63560-B0F3-9670-BEDF-747A9A6D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D488-76D0-D757-9423-F995B971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8B016-6D73-875D-4A0A-C60BC7FF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27</a:t>
            </a:fld>
            <a:endParaRPr lang="en-GB"/>
          </a:p>
        </p:txBody>
      </p:sp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10A18D6-2E26-BFB1-48DD-4FFB39B97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73" y="674648"/>
            <a:ext cx="10961649" cy="5480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D8EC5D-11FC-AFCD-338A-243429644F7B}"/>
              </a:ext>
            </a:extLst>
          </p:cNvPr>
          <p:cNvSpPr txBox="1"/>
          <p:nvPr/>
        </p:nvSpPr>
        <p:spPr>
          <a:xfrm>
            <a:off x="8028878" y="2843561"/>
            <a:ext cx="3356517" cy="903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/>
              <a:t>You will meet this kind of graph again when you train ML classifiers </a:t>
            </a:r>
            <a:r>
              <a:rPr lang="en-US" sz="1600" dirty="0">
                <a:sym typeface="Wingdings" pitchFamily="2" charset="2"/>
              </a:rPr>
              <a:t> it is known as a </a:t>
            </a:r>
            <a:r>
              <a:rPr lang="en-US" sz="1600" b="1" dirty="0">
                <a:sym typeface="Wingdings" pitchFamily="2" charset="2"/>
              </a:rPr>
              <a:t>ROC curve</a:t>
            </a: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6CF5B5-3C70-333F-57B3-A0E2385D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37" y="252000"/>
            <a:ext cx="2546350" cy="552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DB94EE-0670-C272-5C0B-35C0BB216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899" y="259017"/>
            <a:ext cx="2527301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281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A018-DA8B-540C-0F61-587D9F84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K-S test power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439C-F9E2-D96B-D492-58B329F5A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858487"/>
            <a:ext cx="11540763" cy="4866481"/>
          </a:xfrm>
        </p:spPr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Calculate the power for a K-S test where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= standard normal distribution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 = same as H</a:t>
            </a:r>
            <a:r>
              <a:rPr lang="en-US" baseline="-25000" dirty="0"/>
              <a:t>0</a:t>
            </a:r>
            <a:r>
              <a:rPr lang="en-US" dirty="0"/>
              <a:t> but with variable </a:t>
            </a:r>
            <a:r>
              <a:rPr lang="el-GR" dirty="0"/>
              <a:t>μ</a:t>
            </a:r>
            <a:r>
              <a:rPr lang="en-GB" baseline="-25000" dirty="0"/>
              <a:t>H</a:t>
            </a:r>
            <a:r>
              <a:rPr lang="en-GB" sz="1100" baseline="-25000" dirty="0"/>
              <a:t>1</a:t>
            </a:r>
            <a:r>
              <a:rPr lang="el-GR" dirty="0"/>
              <a:t> </a:t>
            </a:r>
            <a:r>
              <a:rPr lang="en-GB" dirty="0"/>
              <a:t>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α=0.05, </a:t>
            </a:r>
            <a:r>
              <a:rPr lang="en-GB" dirty="0"/>
              <a:t>sample size = 100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EBF28-DE79-5F58-970E-82A7D1D2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03/01/2025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31B0-1C65-7D0F-DDC4-F62DDA6F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A3E39-7990-E713-8E89-3A5ABC01C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28</a:t>
            </a:fld>
            <a:endParaRPr lang="en-GB"/>
          </a:p>
        </p:txBody>
      </p:sp>
      <p:pic>
        <p:nvPicPr>
          <p:cNvPr id="9" name="Picture 8" descr="A graph with a blue line&#10;&#10;Description automatically generated">
            <a:extLst>
              <a:ext uri="{FF2B5EF4-FFF2-40B4-BE49-F238E27FC236}">
                <a16:creationId xmlns:a16="http://schemas.microsoft.com/office/drawing/2014/main" id="{0CC10C9E-2A52-74B9-A3AC-FE17D0E11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0" y="2316745"/>
            <a:ext cx="4239247" cy="3911210"/>
          </a:xfrm>
          <a:prstGeom prst="rect">
            <a:avLst/>
          </a:prstGeom>
        </p:spPr>
      </p:pic>
      <p:pic>
        <p:nvPicPr>
          <p:cNvPr id="11" name="Picture 10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8747DBFE-66B3-340B-B519-D95F3D1E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94" y="2019467"/>
            <a:ext cx="5946187" cy="420848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5B2216F-A506-AAAA-1044-CCD4D3AD3F51}"/>
              </a:ext>
            </a:extLst>
          </p:cNvPr>
          <p:cNvSpPr/>
          <p:nvPr/>
        </p:nvSpPr>
        <p:spPr>
          <a:xfrm>
            <a:off x="3189248" y="3880624"/>
            <a:ext cx="510041" cy="501805"/>
          </a:xfrm>
          <a:prstGeom prst="ellipse">
            <a:avLst/>
          </a:prstGeom>
          <a:noFill/>
          <a:ln w="19050">
            <a:solidFill>
              <a:srgbClr val="D45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21744CF-90D0-4135-E752-CFA1B7D12FF4}"/>
              </a:ext>
            </a:extLst>
          </p:cNvPr>
          <p:cNvSpPr/>
          <p:nvPr/>
        </p:nvSpPr>
        <p:spPr>
          <a:xfrm>
            <a:off x="3691054" y="4237463"/>
            <a:ext cx="2999678" cy="235507"/>
          </a:xfrm>
          <a:custGeom>
            <a:avLst/>
            <a:gdLst>
              <a:gd name="connsiteX0" fmla="*/ 0 w 2999678"/>
              <a:gd name="connsiteY0" fmla="*/ 0 h 235507"/>
              <a:gd name="connsiteX1" fmla="*/ 880946 w 2999678"/>
              <a:gd name="connsiteY1" fmla="*/ 234176 h 235507"/>
              <a:gd name="connsiteX2" fmla="*/ 2999678 w 2999678"/>
              <a:gd name="connsiteY2" fmla="*/ 78059 h 2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9678" h="235507">
                <a:moveTo>
                  <a:pt x="0" y="0"/>
                </a:moveTo>
                <a:cubicBezTo>
                  <a:pt x="190500" y="110583"/>
                  <a:pt x="381000" y="221166"/>
                  <a:pt x="880946" y="234176"/>
                </a:cubicBezTo>
                <a:cubicBezTo>
                  <a:pt x="1380892" y="247186"/>
                  <a:pt x="2190285" y="162622"/>
                  <a:pt x="2999678" y="78059"/>
                </a:cubicBezTo>
              </a:path>
            </a:pathLst>
          </a:custGeom>
          <a:ln w="19050">
            <a:solidFill>
              <a:srgbClr val="D45B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32B7D8F2-E162-207D-0EB7-AD1DE2FA644C}"/>
              </a:ext>
            </a:extLst>
          </p:cNvPr>
          <p:cNvSpPr txBox="1">
            <a:spLocks/>
          </p:cNvSpPr>
          <p:nvPr/>
        </p:nvSpPr>
        <p:spPr>
          <a:xfrm>
            <a:off x="7385088" y="941499"/>
            <a:ext cx="4580171" cy="10779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In this week’s notebook, you have some Hypothesis test exercises using </a:t>
            </a:r>
            <a:r>
              <a:rPr lang="en-GB" sz="1800" dirty="0" err="1"/>
              <a:t>scipy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46594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27E6A-FAA0-AD93-9526-E34AA425F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E809-05A4-57DE-0D71-AE95F0C6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AE99-7199-5144-294E-61F1E0B5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FDC646-5F53-CEC7-D82B-5F7060F0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84EA2-FF3C-ECDC-F846-D6A354553356}"/>
              </a:ext>
            </a:extLst>
          </p:cNvPr>
          <p:cNvSpPr txBox="1"/>
          <p:nvPr/>
        </p:nvSpPr>
        <p:spPr>
          <a:xfrm>
            <a:off x="423746" y="981307"/>
            <a:ext cx="5352586" cy="4125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To decide whether our data are compatible with a particular model, we first need to define that model. </a:t>
            </a:r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r>
              <a:rPr lang="en-US" sz="2000" dirty="0"/>
              <a:t>We typically have some model (or set of models) in mind that we are comparing to our data </a:t>
            </a:r>
          </a:p>
          <a:p>
            <a:pPr algn="l">
              <a:lnSpc>
                <a:spcPct val="105000"/>
              </a:lnSpc>
            </a:pP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 W</a:t>
            </a:r>
            <a:r>
              <a:rPr lang="en-US" sz="2000" dirty="0"/>
              <a:t>e call this the </a:t>
            </a:r>
            <a:r>
              <a:rPr lang="en-US" sz="2000" b="1" dirty="0"/>
              <a:t>null hypothesis H</a:t>
            </a:r>
            <a:r>
              <a:rPr lang="en-US" sz="2000" b="1" baseline="-25000" dirty="0"/>
              <a:t>0</a:t>
            </a:r>
            <a:endParaRPr lang="en-US" sz="2000" b="1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359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0C9F2-D963-948B-7F63-DCA34DA2C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3649-DED7-926C-A2D6-FCC534750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33FD-5A71-9631-786A-86DA09BBB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FE317-8E76-C44A-2A79-2FFCB437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4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1FD468-68F9-3966-9ADB-08E2CAEBA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CEC1E-E95F-4B23-F873-C0911AD15670}"/>
              </a:ext>
            </a:extLst>
          </p:cNvPr>
          <p:cNvSpPr txBox="1"/>
          <p:nvPr/>
        </p:nvSpPr>
        <p:spPr>
          <a:xfrm>
            <a:off x="423746" y="981307"/>
            <a:ext cx="5352586" cy="4125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To decide whether our data are compatible with a particular model, we first need to define that model. </a:t>
            </a:r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r>
              <a:rPr lang="en-US" sz="2000" dirty="0"/>
              <a:t>We typically have some model (or set of models) in mind that we are comparing to our data </a:t>
            </a:r>
          </a:p>
          <a:p>
            <a:pPr algn="l">
              <a:lnSpc>
                <a:spcPct val="105000"/>
              </a:lnSpc>
            </a:pP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 W</a:t>
            </a:r>
            <a:r>
              <a:rPr lang="en-US" sz="2000" dirty="0"/>
              <a:t>e call this the </a:t>
            </a:r>
            <a:r>
              <a:rPr lang="en-US" sz="2000" b="1" dirty="0"/>
              <a:t>null hypothesis H</a:t>
            </a:r>
            <a:r>
              <a:rPr lang="en-US" sz="2000" b="1" baseline="-25000" dirty="0"/>
              <a:t>0</a:t>
            </a:r>
            <a:endParaRPr lang="en-US" sz="2000" b="1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053BD-4577-FD8D-0F90-1646533DCF1B}"/>
              </a:ext>
            </a:extLst>
          </p:cNvPr>
          <p:cNvSpPr txBox="1"/>
          <p:nvPr/>
        </p:nvSpPr>
        <p:spPr>
          <a:xfrm>
            <a:off x="315954" y="3429000"/>
            <a:ext cx="6099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 H</a:t>
            </a:r>
            <a:r>
              <a:rPr lang="en-US" baseline="-25000" dirty="0"/>
              <a:t>0</a:t>
            </a:r>
            <a:r>
              <a:rPr lang="en-US" dirty="0"/>
              <a:t> = a PDF f(X) for a continuous variable X, and a single measurement (data point)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H</a:t>
            </a:r>
            <a:r>
              <a:rPr lang="en-US" baseline="-25000" dirty="0"/>
              <a:t>0</a:t>
            </a:r>
            <a:r>
              <a:rPr lang="en-US" dirty="0"/>
              <a:t> is correct is then we expect the measurement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 to be in a region where the PDF is large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00A2A7-5B52-D28E-3E7F-688FD81D4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70" y="630044"/>
            <a:ext cx="5661278" cy="5661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C1FD78-893F-6DC6-E50F-45FD8223934F}"/>
              </a:ext>
            </a:extLst>
          </p:cNvPr>
          <p:cNvSpPr txBox="1"/>
          <p:nvPr/>
        </p:nvSpPr>
        <p:spPr>
          <a:xfrm rot="16200000">
            <a:off x="6029160" y="1271514"/>
            <a:ext cx="1159726" cy="707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800" dirty="0"/>
              <a:t>f</a:t>
            </a:r>
            <a:r>
              <a:rPr lang="en-US" sz="2800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0B21ED-7855-CF99-3217-6C457576D66B}"/>
              </a:ext>
            </a:extLst>
          </p:cNvPr>
          <p:cNvSpPr txBox="1"/>
          <p:nvPr/>
        </p:nvSpPr>
        <p:spPr>
          <a:xfrm>
            <a:off x="9401411" y="5898446"/>
            <a:ext cx="1159726" cy="707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72E803-D6CD-1346-FE83-F6819FE9B74C}"/>
              </a:ext>
            </a:extLst>
          </p:cNvPr>
          <p:cNvCxnSpPr/>
          <p:nvPr/>
        </p:nvCxnSpPr>
        <p:spPr>
          <a:xfrm>
            <a:off x="8909822" y="3133492"/>
            <a:ext cx="0" cy="21521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A1A883-C84F-EDEE-72BD-E2BE6200642A}"/>
              </a:ext>
            </a:extLst>
          </p:cNvPr>
          <p:cNvSpPr txBox="1"/>
          <p:nvPr/>
        </p:nvSpPr>
        <p:spPr>
          <a:xfrm>
            <a:off x="8800260" y="2720896"/>
            <a:ext cx="446049" cy="4125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 err="1">
                <a:solidFill>
                  <a:schemeClr val="tx1"/>
                </a:solidFill>
              </a:rPr>
              <a:t>X</a:t>
            </a:r>
            <a:r>
              <a:rPr lang="en-US" sz="1600" baseline="-25000" dirty="0" err="1">
                <a:solidFill>
                  <a:schemeClr val="tx1"/>
                </a:solidFill>
              </a:rPr>
              <a:t>m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259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63184-D955-AEDB-E146-8108E288D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CF87-E5AE-8FD5-9E24-F8E77070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EC28D-AEA5-A102-50D8-2D1A54B2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6491B-B944-CA82-04F4-E5070935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5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AD0D16-6EE6-DFBF-2F39-FDB9FD32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D4997-55FC-58A8-811A-94FC67A6DFD9}"/>
              </a:ext>
            </a:extLst>
          </p:cNvPr>
          <p:cNvSpPr txBox="1"/>
          <p:nvPr/>
        </p:nvSpPr>
        <p:spPr>
          <a:xfrm>
            <a:off x="423746" y="981307"/>
            <a:ext cx="5352586" cy="4125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To decide whether our data are compatible with a particular model, we first need to define that model. </a:t>
            </a:r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r>
              <a:rPr lang="en-US" sz="2000" dirty="0"/>
              <a:t>We typically have some model (or set of models) in mind that we are comparing to our data </a:t>
            </a:r>
          </a:p>
          <a:p>
            <a:pPr algn="l">
              <a:lnSpc>
                <a:spcPct val="105000"/>
              </a:lnSpc>
            </a:pP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 W</a:t>
            </a:r>
            <a:r>
              <a:rPr lang="en-US" sz="2000" dirty="0"/>
              <a:t>e call this the </a:t>
            </a:r>
            <a:r>
              <a:rPr lang="en-US" sz="2000" b="1" dirty="0"/>
              <a:t>null hypothesis H</a:t>
            </a:r>
            <a:r>
              <a:rPr lang="en-US" sz="2000" b="1" baseline="-25000" dirty="0"/>
              <a:t>0</a:t>
            </a:r>
            <a:endParaRPr lang="en-US" sz="2000" b="1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4A880-E6E6-AA90-9A65-492EDD2C1546}"/>
              </a:ext>
            </a:extLst>
          </p:cNvPr>
          <p:cNvSpPr txBox="1"/>
          <p:nvPr/>
        </p:nvSpPr>
        <p:spPr>
          <a:xfrm>
            <a:off x="315954" y="3429000"/>
            <a:ext cx="60997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 H</a:t>
            </a:r>
            <a:r>
              <a:rPr lang="en-US" baseline="-25000" dirty="0"/>
              <a:t>0</a:t>
            </a:r>
            <a:r>
              <a:rPr lang="en-US" dirty="0"/>
              <a:t> = a PDF f(X) for a continuous variable X, and a single measurement (data point)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H</a:t>
            </a:r>
            <a:r>
              <a:rPr lang="en-US" baseline="-25000" dirty="0"/>
              <a:t>0</a:t>
            </a:r>
            <a:r>
              <a:rPr lang="en-US" dirty="0"/>
              <a:t> is correct is then we expect the measurement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 to be in a region where the PDF is 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measured value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 lies in a region of the PDF with low probability, we would reject H</a:t>
            </a:r>
            <a:r>
              <a:rPr lang="en-US" baseline="-25000" dirty="0"/>
              <a:t>0</a:t>
            </a:r>
          </a:p>
          <a:p>
            <a:endParaRPr lang="en-US" dirty="0"/>
          </a:p>
          <a:p>
            <a:r>
              <a:rPr lang="en-US" dirty="0"/>
              <a:t>How can we quantify this? We need to introduce the concept of </a:t>
            </a:r>
            <a:r>
              <a:rPr lang="en-US" b="1" dirty="0"/>
              <a:t>errors.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EA4EB-9AB4-C449-FD1C-A0F3D52AF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70" y="630044"/>
            <a:ext cx="5661278" cy="5661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D678F0-13E7-0C77-B1C9-9AAC93E35D61}"/>
              </a:ext>
            </a:extLst>
          </p:cNvPr>
          <p:cNvSpPr txBox="1"/>
          <p:nvPr/>
        </p:nvSpPr>
        <p:spPr>
          <a:xfrm rot="16200000">
            <a:off x="6029160" y="1271514"/>
            <a:ext cx="1159726" cy="707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800" dirty="0"/>
              <a:t>f</a:t>
            </a:r>
            <a:r>
              <a:rPr lang="en-US" sz="2800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4883D-E69B-CC1C-CDFE-176AC4C89219}"/>
              </a:ext>
            </a:extLst>
          </p:cNvPr>
          <p:cNvSpPr txBox="1"/>
          <p:nvPr/>
        </p:nvSpPr>
        <p:spPr>
          <a:xfrm>
            <a:off x="9401411" y="5898446"/>
            <a:ext cx="1159726" cy="707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63B41E7-848D-8EB5-8D83-186E0821E8A2}"/>
              </a:ext>
            </a:extLst>
          </p:cNvPr>
          <p:cNvCxnSpPr/>
          <p:nvPr/>
        </p:nvCxnSpPr>
        <p:spPr>
          <a:xfrm>
            <a:off x="11128915" y="3166946"/>
            <a:ext cx="0" cy="21521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83BA98-6F86-45E1-505B-E7656F6490A5}"/>
              </a:ext>
            </a:extLst>
          </p:cNvPr>
          <p:cNvSpPr txBox="1"/>
          <p:nvPr/>
        </p:nvSpPr>
        <p:spPr>
          <a:xfrm>
            <a:off x="11019353" y="2754350"/>
            <a:ext cx="446049" cy="4125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 err="1">
                <a:solidFill>
                  <a:schemeClr val="tx1"/>
                </a:solidFill>
              </a:rPr>
              <a:t>X</a:t>
            </a:r>
            <a:r>
              <a:rPr lang="en-US" sz="1600" baseline="-25000" dirty="0" err="1">
                <a:solidFill>
                  <a:schemeClr val="tx1"/>
                </a:solidFill>
              </a:rPr>
              <a:t>m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6797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C0ED-F681-4929-D171-3DC03BE8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Type-I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2B1B0-9D54-21B5-4F8A-81E0E7DB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BA1E3-3A9F-878C-239B-B7474800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DE4E9-A87B-5429-9AAC-E09926A0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5D8B28-39BE-1A19-C3D8-F55C86DB60B2}"/>
              </a:ext>
            </a:extLst>
          </p:cNvPr>
          <p:cNvSpPr txBox="1"/>
          <p:nvPr/>
        </p:nvSpPr>
        <p:spPr>
          <a:xfrm>
            <a:off x="490654" y="1003610"/>
            <a:ext cx="5605346" cy="2676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To choose when we would/wouldn’t reject H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, We define a </a:t>
            </a:r>
            <a:r>
              <a:rPr lang="en-US" b="1" dirty="0">
                <a:solidFill>
                  <a:schemeClr val="tx1"/>
                </a:solidFill>
              </a:rPr>
              <a:t>critical region </a:t>
            </a:r>
            <a:r>
              <a:rPr lang="en-US" dirty="0">
                <a:solidFill>
                  <a:schemeClr val="tx1"/>
                </a:solidFill>
              </a:rPr>
              <a:t>(or sometimes called a “rejection region”) with the condition that</a:t>
            </a: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Where 0 &lt; </a:t>
            </a:r>
            <a:r>
              <a:rPr lang="el-GR" dirty="0">
                <a:solidFill>
                  <a:schemeClr val="tx1"/>
                </a:solidFill>
              </a:rPr>
              <a:t>α</a:t>
            </a:r>
            <a:r>
              <a:rPr lang="en-GB" dirty="0">
                <a:solidFill>
                  <a:schemeClr val="tx1"/>
                </a:solidFill>
              </a:rPr>
              <a:t> &lt; 1 </a:t>
            </a:r>
            <a:r>
              <a:rPr lang="el-GR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is some predetermined value, known as the </a:t>
            </a:r>
            <a:r>
              <a:rPr lang="en-GB" b="1" dirty="0">
                <a:solidFill>
                  <a:schemeClr val="tx1"/>
                </a:solidFill>
              </a:rPr>
              <a:t>Type-I error rate. </a:t>
            </a:r>
            <a:r>
              <a:rPr lang="en-GB" dirty="0">
                <a:solidFill>
                  <a:schemeClr val="tx1"/>
                </a:solidFill>
              </a:rPr>
              <a:t>You will also see this referred to as the “significance level” (more on that in the next discussion session)</a:t>
            </a:r>
          </a:p>
          <a:p>
            <a:pPr algn="l">
              <a:lnSpc>
                <a:spcPct val="105000"/>
              </a:lnSpc>
            </a:pPr>
            <a:endParaRPr lang="en-GB" b="1" dirty="0"/>
          </a:p>
          <a:p>
            <a:pPr algn="l">
              <a:lnSpc>
                <a:spcPct val="105000"/>
              </a:lnSpc>
            </a:pPr>
            <a:r>
              <a:rPr lang="en-GB" b="1" dirty="0">
                <a:solidFill>
                  <a:schemeClr val="tx1"/>
                </a:solidFill>
              </a:rPr>
              <a:t>Note </a:t>
            </a:r>
            <a:r>
              <a:rPr lang="en-GB" dirty="0">
                <a:solidFill>
                  <a:schemeClr val="tx1"/>
                </a:solidFill>
              </a:rPr>
              <a:t>we used a conditional probability here f(X|H</a:t>
            </a:r>
            <a:r>
              <a:rPr lang="en-GB" baseline="-25000" dirty="0">
                <a:solidFill>
                  <a:schemeClr val="tx1"/>
                </a:solidFill>
              </a:rPr>
              <a:t>0</a:t>
            </a:r>
            <a:r>
              <a:rPr lang="en-GB" dirty="0">
                <a:solidFill>
                  <a:schemeClr val="tx1"/>
                </a:solidFill>
              </a:rPr>
              <a:t>) which you read as “</a:t>
            </a:r>
            <a:r>
              <a:rPr lang="en-GB" i="1" dirty="0">
                <a:solidFill>
                  <a:schemeClr val="tx1"/>
                </a:solidFill>
              </a:rPr>
              <a:t>the probability density for X under the assumption H</a:t>
            </a:r>
            <a:r>
              <a:rPr lang="en-GB" i="1" baseline="-25000" dirty="0">
                <a:solidFill>
                  <a:schemeClr val="tx1"/>
                </a:solidFill>
              </a:rPr>
              <a:t>0</a:t>
            </a:r>
            <a:r>
              <a:rPr lang="en-GB" i="1" dirty="0">
                <a:solidFill>
                  <a:schemeClr val="tx1"/>
                </a:solidFill>
              </a:rPr>
              <a:t> is true hypothesis</a:t>
            </a:r>
            <a:r>
              <a:rPr lang="en-GB" dirty="0">
                <a:solidFill>
                  <a:schemeClr val="tx1"/>
                </a:solidFill>
              </a:rPr>
              <a:t>” </a:t>
            </a:r>
          </a:p>
          <a:p>
            <a:pPr algn="l">
              <a:lnSpc>
                <a:spcPct val="105000"/>
              </a:lnSpc>
            </a:pPr>
            <a:endParaRPr lang="en-GB" dirty="0"/>
          </a:p>
          <a:p>
            <a:pPr algn="l">
              <a:lnSpc>
                <a:spcPct val="105000"/>
              </a:lnSpc>
            </a:pPr>
            <a:r>
              <a:rPr lang="en-GB" dirty="0">
                <a:solidFill>
                  <a:schemeClr val="tx1"/>
                </a:solidFill>
              </a:rPr>
              <a:t>Often this will be implicit so we’ll leave out the H</a:t>
            </a:r>
            <a:r>
              <a:rPr lang="en-GB" baseline="-25000" dirty="0">
                <a:solidFill>
                  <a:schemeClr val="tx1"/>
                </a:solidFill>
              </a:rPr>
              <a:t>0</a:t>
            </a:r>
            <a:endParaRPr lang="en-US" b="1" baseline="-250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EAFD3-1271-E75C-6F8F-998E589D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33" y="2043563"/>
            <a:ext cx="3949080" cy="7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918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3D2DD-3801-DE8C-6F4F-ADE6CD00E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50B1C-9148-AA32-376C-5AB75FC4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Type-I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47872-337E-71A6-85E0-8DDF64CCA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734C0-B4AE-1EBF-E165-E7F43ED3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AECDB-C109-1185-B1AC-2C1EB005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662A4-596C-E177-7EF3-4AD2AA7E816B}"/>
              </a:ext>
            </a:extLst>
          </p:cNvPr>
          <p:cNvSpPr txBox="1"/>
          <p:nvPr/>
        </p:nvSpPr>
        <p:spPr>
          <a:xfrm>
            <a:off x="490654" y="1003610"/>
            <a:ext cx="5605346" cy="2676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To choose when we would/wouldn’t reject H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, We define a </a:t>
            </a:r>
            <a:r>
              <a:rPr lang="en-US" b="1" dirty="0">
                <a:solidFill>
                  <a:schemeClr val="tx1"/>
                </a:solidFill>
              </a:rPr>
              <a:t>critical region </a:t>
            </a:r>
            <a:r>
              <a:rPr lang="en-US" dirty="0">
                <a:solidFill>
                  <a:schemeClr val="tx1"/>
                </a:solidFill>
              </a:rPr>
              <a:t>(or sometimes called a “rejection region”) with the condition that</a:t>
            </a: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Where 0 &lt; </a:t>
            </a:r>
            <a:r>
              <a:rPr lang="el-GR" dirty="0">
                <a:solidFill>
                  <a:schemeClr val="tx1"/>
                </a:solidFill>
              </a:rPr>
              <a:t>α</a:t>
            </a:r>
            <a:r>
              <a:rPr lang="en-GB" dirty="0">
                <a:solidFill>
                  <a:schemeClr val="tx1"/>
                </a:solidFill>
              </a:rPr>
              <a:t> &lt; 1 </a:t>
            </a:r>
            <a:r>
              <a:rPr lang="el-GR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is some predetermined value, known as the </a:t>
            </a:r>
            <a:r>
              <a:rPr lang="en-GB" b="1" dirty="0">
                <a:solidFill>
                  <a:schemeClr val="tx1"/>
                </a:solidFill>
              </a:rPr>
              <a:t>Type-I error rate. </a:t>
            </a:r>
            <a:r>
              <a:rPr lang="en-GB" dirty="0">
                <a:solidFill>
                  <a:schemeClr val="tx1"/>
                </a:solidFill>
              </a:rPr>
              <a:t>You will also see this referred to as the “significance level” (more on that in the next discussion session)</a:t>
            </a:r>
          </a:p>
          <a:p>
            <a:pPr algn="l">
              <a:lnSpc>
                <a:spcPct val="105000"/>
              </a:lnSpc>
            </a:pPr>
            <a:endParaRPr lang="en-GB" b="1" dirty="0"/>
          </a:p>
          <a:p>
            <a:pPr algn="l">
              <a:lnSpc>
                <a:spcPct val="105000"/>
              </a:lnSpc>
            </a:pPr>
            <a:r>
              <a:rPr lang="en-GB" b="1" dirty="0">
                <a:solidFill>
                  <a:schemeClr val="tx1"/>
                </a:solidFill>
              </a:rPr>
              <a:t>Note </a:t>
            </a:r>
            <a:r>
              <a:rPr lang="en-GB" dirty="0">
                <a:solidFill>
                  <a:schemeClr val="tx1"/>
                </a:solidFill>
              </a:rPr>
              <a:t>we used a conditional probability here f(X|H</a:t>
            </a:r>
            <a:r>
              <a:rPr lang="en-GB" baseline="-25000" dirty="0">
                <a:solidFill>
                  <a:schemeClr val="tx1"/>
                </a:solidFill>
              </a:rPr>
              <a:t>0</a:t>
            </a:r>
            <a:r>
              <a:rPr lang="en-GB" dirty="0">
                <a:solidFill>
                  <a:schemeClr val="tx1"/>
                </a:solidFill>
              </a:rPr>
              <a:t>) which you read as “</a:t>
            </a:r>
            <a:r>
              <a:rPr lang="en-GB" i="1" dirty="0">
                <a:solidFill>
                  <a:schemeClr val="tx1"/>
                </a:solidFill>
              </a:rPr>
              <a:t>the probability density for X under the assumption H</a:t>
            </a:r>
            <a:r>
              <a:rPr lang="en-GB" i="1" baseline="-25000" dirty="0">
                <a:solidFill>
                  <a:schemeClr val="tx1"/>
                </a:solidFill>
              </a:rPr>
              <a:t>0</a:t>
            </a:r>
            <a:r>
              <a:rPr lang="en-GB" i="1" dirty="0">
                <a:solidFill>
                  <a:schemeClr val="tx1"/>
                </a:solidFill>
              </a:rPr>
              <a:t> is true hypothesis</a:t>
            </a:r>
            <a:r>
              <a:rPr lang="en-GB" dirty="0">
                <a:solidFill>
                  <a:schemeClr val="tx1"/>
                </a:solidFill>
              </a:rPr>
              <a:t>” </a:t>
            </a:r>
          </a:p>
          <a:p>
            <a:pPr algn="l">
              <a:lnSpc>
                <a:spcPct val="105000"/>
              </a:lnSpc>
            </a:pPr>
            <a:endParaRPr lang="en-GB" dirty="0"/>
          </a:p>
          <a:p>
            <a:pPr algn="l">
              <a:lnSpc>
                <a:spcPct val="105000"/>
              </a:lnSpc>
            </a:pPr>
            <a:r>
              <a:rPr lang="en-GB" dirty="0">
                <a:solidFill>
                  <a:schemeClr val="tx1"/>
                </a:solidFill>
              </a:rPr>
              <a:t>Often this will be implicit so we’ll leave out the H</a:t>
            </a:r>
            <a:r>
              <a:rPr lang="en-GB" baseline="-25000" dirty="0">
                <a:solidFill>
                  <a:schemeClr val="tx1"/>
                </a:solidFill>
              </a:rPr>
              <a:t>0</a:t>
            </a:r>
            <a:endParaRPr lang="en-US" b="1" baseline="-250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9AAB91-84BD-1FC3-4DF4-9C0E0C6B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33" y="2043563"/>
            <a:ext cx="3949080" cy="750153"/>
          </a:xfrm>
          <a:prstGeom prst="rect">
            <a:avLst/>
          </a:prstGeom>
        </p:spPr>
      </p:pic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EBE93830-D95F-DA8F-F2D6-5FF1700FA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46" y="1626647"/>
            <a:ext cx="5865086" cy="4106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D217F3-F68E-D231-2E79-8600BA45098A}"/>
              </a:ext>
            </a:extLst>
          </p:cNvPr>
          <p:cNvSpPr txBox="1"/>
          <p:nvPr/>
        </p:nvSpPr>
        <p:spPr>
          <a:xfrm rot="16200000">
            <a:off x="5884171" y="3341687"/>
            <a:ext cx="1215482" cy="3084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/>
              <a:t>f</a:t>
            </a:r>
            <a:r>
              <a:rPr lang="en-US" dirty="0">
                <a:solidFill>
                  <a:schemeClr val="tx1"/>
                </a:solidFill>
              </a:rPr>
              <a:t>(X|H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29B13-8AE5-6530-98C8-A9F129FF5374}"/>
              </a:ext>
            </a:extLst>
          </p:cNvPr>
          <p:cNvSpPr txBox="1"/>
          <p:nvPr/>
        </p:nvSpPr>
        <p:spPr>
          <a:xfrm>
            <a:off x="7058722" y="1309014"/>
            <a:ext cx="4816274" cy="734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Example for H</a:t>
            </a:r>
            <a:r>
              <a:rPr lang="en-US" sz="1600" baseline="-25000" dirty="0">
                <a:solidFill>
                  <a:schemeClr val="tx1"/>
                </a:solidFill>
              </a:rPr>
              <a:t>0</a:t>
            </a:r>
            <a:r>
              <a:rPr lang="en-US" sz="1600" dirty="0">
                <a:solidFill>
                  <a:schemeClr val="tx1"/>
                </a:solidFill>
              </a:rPr>
              <a:t> = Normal distribution, </a:t>
            </a:r>
            <a:r>
              <a:rPr lang="el-GR" sz="1600" dirty="0">
                <a:solidFill>
                  <a:schemeClr val="tx1"/>
                </a:solidFill>
              </a:rPr>
              <a:t>α=0.05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9EE81-A513-E1F8-A493-BF9AF2B3DE24}"/>
              </a:ext>
            </a:extLst>
          </p:cNvPr>
          <p:cNvSpPr txBox="1"/>
          <p:nvPr/>
        </p:nvSpPr>
        <p:spPr>
          <a:xfrm>
            <a:off x="6779941" y="5642517"/>
            <a:ext cx="4939991" cy="568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600" dirty="0"/>
              <a:t>There is a 5% chance that </a:t>
            </a:r>
            <a:r>
              <a:rPr lang="en-GB" sz="1600" dirty="0" err="1"/>
              <a:t>X</a:t>
            </a:r>
            <a:r>
              <a:rPr lang="en-GB" sz="1600" baseline="-25000" dirty="0" err="1"/>
              <a:t>m</a:t>
            </a:r>
            <a:r>
              <a:rPr lang="en-GB" sz="1600" baseline="-25000" dirty="0"/>
              <a:t> </a:t>
            </a:r>
            <a:r>
              <a:rPr lang="en-GB" sz="1600" dirty="0"/>
              <a:t>lands in the orange region when H</a:t>
            </a:r>
            <a:r>
              <a:rPr lang="en-GB" sz="1600" baseline="-25000" dirty="0"/>
              <a:t>0</a:t>
            </a:r>
            <a:r>
              <a:rPr lang="en-GB" sz="1600" dirty="0"/>
              <a:t> is true </a:t>
            </a:r>
            <a:r>
              <a:rPr lang="en-GB" sz="1600" dirty="0">
                <a:sym typeface="Wingdings" pitchFamily="2" charset="2"/>
              </a:rPr>
              <a:t> </a:t>
            </a:r>
            <a:r>
              <a:rPr lang="en-GB" sz="1600" b="1" dirty="0">
                <a:sym typeface="Wingdings" pitchFamily="2" charset="2"/>
              </a:rPr>
              <a:t>5% of the time, we will incorrectly reject H</a:t>
            </a:r>
            <a:r>
              <a:rPr lang="en-GB" sz="1600" b="1" baseline="-25000" dirty="0">
                <a:sym typeface="Wingdings" pitchFamily="2" charset="2"/>
              </a:rPr>
              <a:t>0</a:t>
            </a:r>
            <a:r>
              <a:rPr lang="en-GB" sz="1600" b="1" dirty="0">
                <a:sym typeface="Wingdings" pitchFamily="2" charset="2"/>
              </a:rPr>
              <a:t>!</a:t>
            </a:r>
            <a:endParaRPr lang="en-US" sz="1600" b="1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220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40C1-0ECB-5E3F-04BD-DBCFEA226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171E6-FBBC-CDF9-5870-55871DE1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13160-9755-8FB7-F818-59DEAB80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22E9D-0D1B-E6C3-FA3D-4CC12C29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8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0CED3-0D76-0EFE-949E-46EEC7FCB8E0}"/>
              </a:ext>
            </a:extLst>
          </p:cNvPr>
          <p:cNvSpPr txBox="1"/>
          <p:nvPr/>
        </p:nvSpPr>
        <p:spPr>
          <a:xfrm>
            <a:off x="325799" y="778793"/>
            <a:ext cx="875129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 flipping a coin 10 times. </a:t>
            </a:r>
            <a:r>
              <a:rPr lang="en-US" b="1" dirty="0"/>
              <a:t>We would like to know if the coin is unbiased. </a:t>
            </a:r>
          </a:p>
          <a:p>
            <a:endParaRPr lang="en-US" dirty="0"/>
          </a:p>
          <a:p>
            <a:r>
              <a:rPr lang="en-US" dirty="0"/>
              <a:t>We expect these measurements to obey a binomial distribution as there are two possible outcomes each time, heads or tails. If the coin is unbiased, we would expect the probability of a heads to be equal to the probability of a tails, </a:t>
            </a:r>
            <a:r>
              <a:rPr lang="en-US" b="1" dirty="0"/>
              <a:t>p = 0.5</a:t>
            </a:r>
            <a:r>
              <a:rPr lang="en-US" dirty="0"/>
              <a:t>. Let’s say the random variable k = # of heads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 hypothesis H</a:t>
            </a:r>
            <a:r>
              <a:rPr lang="en-US" baseline="-25000" dirty="0"/>
              <a:t>0</a:t>
            </a:r>
            <a:r>
              <a:rPr lang="en-US" dirty="0"/>
              <a:t>:= Binomial distribution with p = 0.5 and n=10 or </a:t>
            </a:r>
          </a:p>
          <a:p>
            <a:r>
              <a:rPr lang="en-US" dirty="0"/>
              <a:t>	 </a:t>
            </a:r>
            <a:r>
              <a:rPr lang="en-US" sz="2000" dirty="0"/>
              <a:t>H</a:t>
            </a:r>
            <a:r>
              <a:rPr lang="en-US" sz="2000" baseline="-25000" dirty="0"/>
              <a:t>0 </a:t>
            </a:r>
            <a:r>
              <a:rPr lang="en-US" sz="2000" dirty="0"/>
              <a:t>:=  </a:t>
            </a:r>
            <a:r>
              <a:rPr lang="en-US" sz="2000" dirty="0" err="1"/>
              <a:t>k~B</a:t>
            </a:r>
            <a:r>
              <a:rPr lang="en-US" sz="2000" dirty="0"/>
              <a:t>(k;10,0.5)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significance level of </a:t>
            </a:r>
            <a:r>
              <a:rPr lang="el-GR" sz="1800" dirty="0">
                <a:solidFill>
                  <a:schemeClr val="tx1"/>
                </a:solidFill>
              </a:rPr>
              <a:t>α=0.05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cartoon of a hand holding a yellow object&#10;&#10;Description automatically generated">
            <a:extLst>
              <a:ext uri="{FF2B5EF4-FFF2-40B4-BE49-F238E27FC236}">
                <a16:creationId xmlns:a16="http://schemas.microsoft.com/office/drawing/2014/main" id="{012AD2B4-7FAA-48A2-1A91-8015125F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63" y="630044"/>
            <a:ext cx="2417571" cy="1813179"/>
          </a:xfrm>
          <a:prstGeom prst="rect">
            <a:avLst/>
          </a:prstGeom>
        </p:spPr>
      </p:pic>
      <p:pic>
        <p:nvPicPr>
          <p:cNvPr id="15" name="Picture 1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FCE39E51-EC1D-B31B-5761-4095CC62E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67" y="2981268"/>
            <a:ext cx="5034348" cy="34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014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8590F-DCD1-34E1-457F-CFECB4524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FCA839-F0DA-174E-4B47-37987C555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81" y="2915477"/>
            <a:ext cx="4480643" cy="3588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0DD07-69FD-53A3-2A0E-A7895539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ED053-EBD6-5B10-1B87-D629DE1E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02/01/2025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B2A4B-B4AE-FBF0-8C31-B949BC40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C33B9-59A2-8E1A-B0B6-F863DFCE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9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0BB10-9908-85DB-F49A-893594A6B33E}"/>
              </a:ext>
            </a:extLst>
          </p:cNvPr>
          <p:cNvSpPr txBox="1"/>
          <p:nvPr/>
        </p:nvSpPr>
        <p:spPr>
          <a:xfrm>
            <a:off x="325799" y="778793"/>
            <a:ext cx="875129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 flipping a coin 10 times. </a:t>
            </a:r>
            <a:r>
              <a:rPr lang="en-US" b="1" dirty="0"/>
              <a:t>We would like to know if the coin is unbiased. </a:t>
            </a:r>
          </a:p>
          <a:p>
            <a:endParaRPr lang="en-US" dirty="0"/>
          </a:p>
          <a:p>
            <a:r>
              <a:rPr lang="en-US" dirty="0"/>
              <a:t>We expect these measurements to obey a binomial distribution as there are two possible outcomes each time, heads or tails. If the coin is unbiased, we would expect the probability of a heads to be equal to the probability of a tails, </a:t>
            </a:r>
            <a:r>
              <a:rPr lang="en-US" b="1" dirty="0"/>
              <a:t>p = 0.5</a:t>
            </a:r>
            <a:r>
              <a:rPr lang="en-US" dirty="0"/>
              <a:t>. Let’s say the random variable k = # of heads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 hypothesis H</a:t>
            </a:r>
            <a:r>
              <a:rPr lang="en-US" baseline="-25000" dirty="0"/>
              <a:t>0</a:t>
            </a:r>
            <a:r>
              <a:rPr lang="en-US" dirty="0"/>
              <a:t>:= Binomial distribution with p = 0.5 and n=10 or </a:t>
            </a:r>
          </a:p>
          <a:p>
            <a:r>
              <a:rPr lang="en-US" dirty="0"/>
              <a:t>	 </a:t>
            </a:r>
            <a:r>
              <a:rPr lang="en-US" sz="2000" dirty="0"/>
              <a:t>H</a:t>
            </a:r>
            <a:r>
              <a:rPr lang="en-US" sz="2000" baseline="-25000" dirty="0"/>
              <a:t>0 </a:t>
            </a:r>
            <a:r>
              <a:rPr lang="en-US" sz="2000" dirty="0"/>
              <a:t>:=  </a:t>
            </a:r>
            <a:r>
              <a:rPr lang="en-US" sz="2000" dirty="0" err="1"/>
              <a:t>k~B</a:t>
            </a:r>
            <a:r>
              <a:rPr lang="en-US" sz="2000" dirty="0"/>
              <a:t>(k;10,0.5)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significance level of </a:t>
            </a:r>
            <a:r>
              <a:rPr lang="el-GR" sz="1800" dirty="0">
                <a:solidFill>
                  <a:schemeClr val="tx1"/>
                </a:solidFill>
              </a:rPr>
              <a:t>α</a:t>
            </a:r>
            <a:r>
              <a:rPr lang="en-GB" sz="1800" dirty="0">
                <a:solidFill>
                  <a:schemeClr val="tx1"/>
                </a:solidFill>
              </a:rPr>
              <a:t>~</a:t>
            </a:r>
            <a:r>
              <a:rPr lang="el-GR" sz="1800" dirty="0">
                <a:solidFill>
                  <a:schemeClr val="tx1"/>
                </a:solidFill>
              </a:rPr>
              <a:t>0.05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cartoon of a hand holding a yellow object&#10;&#10;Description automatically generated">
            <a:extLst>
              <a:ext uri="{FF2B5EF4-FFF2-40B4-BE49-F238E27FC236}">
                <a16:creationId xmlns:a16="http://schemas.microsoft.com/office/drawing/2014/main" id="{E4F270C5-1130-4F96-1C50-F1BA0511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563" y="630044"/>
            <a:ext cx="2417571" cy="1813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A58B61-34FE-DBA4-8CD3-6215FBCAB205}"/>
              </a:ext>
            </a:extLst>
          </p:cNvPr>
          <p:cNvSpPr txBox="1"/>
          <p:nvPr/>
        </p:nvSpPr>
        <p:spPr>
          <a:xfrm>
            <a:off x="325799" y="3778961"/>
            <a:ext cx="609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Both small and large values of k would indicate that the coin is biased.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small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biased towards tails, k large </a:t>
            </a:r>
            <a:r>
              <a:rPr lang="en-US" dirty="0">
                <a:sym typeface="Wingdings" pitchFamily="2" charset="2"/>
              </a:rPr>
              <a:t> biased towards heads</a:t>
            </a:r>
            <a:endParaRPr lang="en-US" dirty="0"/>
          </a:p>
          <a:p>
            <a:r>
              <a:rPr lang="en-US" dirty="0"/>
              <a:t>Hypothesis test is therefore two-sided rejection region.</a:t>
            </a:r>
          </a:p>
          <a:p>
            <a:endParaRPr lang="en-US" dirty="0"/>
          </a:p>
          <a:p>
            <a:r>
              <a:rPr lang="en-US" dirty="0"/>
              <a:t>In this case, since our random variable is discrete, we </a:t>
            </a:r>
            <a:r>
              <a:rPr lang="en-US" b="1" dirty="0"/>
              <a:t>cannot choose a region with </a:t>
            </a:r>
            <a:r>
              <a:rPr lang="el-GR" sz="1800" b="1" dirty="0">
                <a:solidFill>
                  <a:schemeClr val="tx1"/>
                </a:solidFill>
              </a:rPr>
              <a:t>α=0.05</a:t>
            </a:r>
            <a:r>
              <a:rPr lang="en-GB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4996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/>
        <a:ea typeface=""/>
        <a:cs typeface=""/>
      </a:majorFont>
      <a:minorFont>
        <a:latin typeface="Imperial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ICL_PowerPoint 16_9 template.potx" id="{9379B5C2-89E2-4436-AAC2-A0EB58951E1D}" vid="{86F68850-0020-4398-8624-9E78985566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20787</TotalTime>
  <Words>2623</Words>
  <Application>Microsoft Macintosh PowerPoint</Application>
  <PresentationFormat>Widescreen</PresentationFormat>
  <Paragraphs>323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Imperial Sans Text Medium</vt:lpstr>
      <vt:lpstr>Calibri</vt:lpstr>
      <vt:lpstr>Wingdings</vt:lpstr>
      <vt:lpstr>Imperial Sans Text Semibold</vt:lpstr>
      <vt:lpstr>Imperial Sans Text</vt:lpstr>
      <vt:lpstr>Arial</vt:lpstr>
      <vt:lpstr>Consolas</vt:lpstr>
      <vt:lpstr>ICL PPT Theme</vt:lpstr>
      <vt:lpstr>PHYS60022 Data Science and Machine Learning for Physics</vt:lpstr>
      <vt:lpstr>Hypothesis Testing</vt:lpstr>
      <vt:lpstr>Hypothesis Testing</vt:lpstr>
      <vt:lpstr>Hypothesis Testing</vt:lpstr>
      <vt:lpstr>Hypothesis Testing</vt:lpstr>
      <vt:lpstr>Type-I errors</vt:lpstr>
      <vt:lpstr>Type-I errors</vt:lpstr>
      <vt:lpstr>Example</vt:lpstr>
      <vt:lpstr>Example</vt:lpstr>
      <vt:lpstr>Test-statistics</vt:lpstr>
      <vt:lpstr>χ2 test-statistic  </vt:lpstr>
      <vt:lpstr>χ2 test-statistic  </vt:lpstr>
      <vt:lpstr>χ2 test-statistic  </vt:lpstr>
      <vt:lpstr>χ2 test-statistic  </vt:lpstr>
      <vt:lpstr>Kolmogorov-Smirnov test-statistic </vt:lpstr>
      <vt:lpstr>Kolmogorov-Smirnov test-statistic </vt:lpstr>
      <vt:lpstr>Kolmogorov-Smirnov  test-statistic </vt:lpstr>
      <vt:lpstr>P-values (an aside)</vt:lpstr>
      <vt:lpstr>P-values (an aside)</vt:lpstr>
      <vt:lpstr>2-sample K-S test</vt:lpstr>
      <vt:lpstr>Alternate Hypotheses (H1) and the power of a test</vt:lpstr>
      <vt:lpstr>Alternate Hypotheses (H1) and the power of a test</vt:lpstr>
      <vt:lpstr>The power of a test</vt:lpstr>
      <vt:lpstr>The power of a test</vt:lpstr>
      <vt:lpstr>Gaussian Example</vt:lpstr>
      <vt:lpstr>Gaussian Example</vt:lpstr>
      <vt:lpstr>Gaussian Example</vt:lpstr>
      <vt:lpstr>K-S test power calculation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Nicholas Wardle</dc:creator>
  <cp:lastModifiedBy>Nicholas Wardle</cp:lastModifiedBy>
  <cp:revision>5</cp:revision>
  <dcterms:created xsi:type="dcterms:W3CDTF">2024-12-09T14:28:11Z</dcterms:created>
  <dcterms:modified xsi:type="dcterms:W3CDTF">2025-01-03T15:55:50Z</dcterms:modified>
</cp:coreProperties>
</file>